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1.xml" ContentType="application/vnd.openxmlformats-officedocument.presentationml.tags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0" r:id="rId4"/>
    <p:sldMasterId id="2147483660" r:id="rId5"/>
  </p:sldMasterIdLst>
  <p:sldIdLst>
    <p:sldId id="2145706283" r:id="rId6"/>
    <p:sldId id="2145706285" r:id="rId7"/>
    <p:sldId id="2145706289" r:id="rId8"/>
    <p:sldId id="2145706290" r:id="rId9"/>
    <p:sldId id="2145706292" r:id="rId10"/>
  </p:sldIdLst>
  <p:sldSz cx="12192000" cy="6858000"/>
  <p:notesSz cx="6858000" cy="91440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068E337-8C6A-964E-5085-D02E42956B0D}" name="Sarah Hingel" initials="SH" userId="S::sarah.hingel@finddx.org::cad2f3ff-81c2-49d3-9bee-4c5d604850df" providerId="AD"/>
  <p188:author id="{BFCAB051-889A-0FD9-1F11-77DF7CB70F2E}" name="Benjamin Blumel" initials="BB" userId="S::Benjamin.Blumel@Finddx.org::dc12c01c-e752-4e5e-9580-5e62fcf4c82f" providerId="AD"/>
  <p188:author id="{60A7B873-B116-6B12-8DF8-21D689016408}" name="Borkman, April L." initials="AB" userId="S::alo@musc.edu::86cdf992-81d6-4d43-a792-ec39c9cf534c" providerId="AD"/>
  <p188:author id="{4B36B9C7-DE06-142B-6B6B-75D0B120B614}" name="Alix Boisson-Walsh" initials="AB" userId="S::ajb567@njms.rutgers.edu::65507e4a-796e-4bda-b459-f8a86669a704" providerId="AD"/>
  <p188:author id="{49991AEE-D0A8-94BA-A3F4-54358B7D56B4}" name="Romain Wyss" initials="" userId="S::romain.wyss@Finddx.org::61a8239e-6b55-4139-8f56-04368ca4075c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nnifer Osborn" initials="JO" lastIdx="3" clrIdx="0">
    <p:extLst>
      <p:ext uri="{19B8F6BF-5375-455C-9EA6-DF929625EA0E}">
        <p15:presenceInfo xmlns:p15="http://schemas.microsoft.com/office/powerpoint/2012/main" userId="Jennifer Osborn" providerId="None"/>
      </p:ext>
    </p:extLst>
  </p:cmAuthor>
  <p:cmAuthor id="2" name="Kavi Ramjeet" initials="KR" lastIdx="1" clrIdx="1">
    <p:extLst>
      <p:ext uri="{19B8F6BF-5375-455C-9EA6-DF929625EA0E}">
        <p15:presenceInfo xmlns:p15="http://schemas.microsoft.com/office/powerpoint/2012/main" userId="S::kavi.ramjeet@finddx.org::67ed934a-74e9-4d89-9322-3bf308a42b0b" providerId="AD"/>
      </p:ext>
    </p:extLst>
  </p:cmAuthor>
  <p:cmAuthor id="3" name="Marco Donolato" initials="MD" lastIdx="11" clrIdx="2">
    <p:extLst>
      <p:ext uri="{19B8F6BF-5375-455C-9EA6-DF929625EA0E}">
        <p15:presenceInfo xmlns:p15="http://schemas.microsoft.com/office/powerpoint/2012/main" userId="S::marco.donolato@finddx.org::1b92d030-399e-4fa6-8faa-139e2969a557" providerId="AD"/>
      </p:ext>
    </p:extLst>
  </p:cmAuthor>
  <p:cmAuthor id="4" name="Jennifer Osborn" initials="JO [2]" lastIdx="4" clrIdx="3">
    <p:extLst>
      <p:ext uri="{19B8F6BF-5375-455C-9EA6-DF929625EA0E}">
        <p15:presenceInfo xmlns:p15="http://schemas.microsoft.com/office/powerpoint/2012/main" userId="S::jennifer.osborn@finddx.org::28f683db-e62b-46a7-b534-fbc9f31fcb37" providerId="AD"/>
      </p:ext>
    </p:extLst>
  </p:cmAuthor>
  <p:cmAuthor id="5" name="Peter Dailey" initials="PD" lastIdx="1" clrIdx="4">
    <p:extLst>
      <p:ext uri="{19B8F6BF-5375-455C-9EA6-DF929625EA0E}">
        <p15:presenceInfo xmlns:p15="http://schemas.microsoft.com/office/powerpoint/2012/main" userId="S::peter.dailey@finddx.org::560c39fb-ba96-4491-ac04-480867aafdfc" providerId="AD"/>
      </p:ext>
    </p:extLst>
  </p:cmAuthor>
  <p:cmAuthor id="6" name="Laura Mazzola" initials="LM" lastIdx="3" clrIdx="5">
    <p:extLst>
      <p:ext uri="{19B8F6BF-5375-455C-9EA6-DF929625EA0E}">
        <p15:presenceInfo xmlns:p15="http://schemas.microsoft.com/office/powerpoint/2012/main" userId="S::laura.mazzola@finddx.org::19a17277-ac0d-4f7e-9c17-a8e977e650e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22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098"/>
    <p:restoredTop sz="94685"/>
  </p:normalViewPr>
  <p:slideViewPr>
    <p:cSldViewPr snapToGrid="0">
      <p:cViewPr varScale="1">
        <p:scale>
          <a:sx n="107" d="100"/>
          <a:sy n="107" d="100"/>
        </p:scale>
        <p:origin x="168" y="39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commentAuthors" Target="commentAuthors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ix Boisson-Walsh" userId="65507e4a-796e-4bda-b459-f8a86669a704" providerId="ADAL" clId="{389A3F8D-C4C9-284D-A721-7C26C4B8DBE0}"/>
    <pc:docChg chg="delSld modSld">
      <pc:chgData name="Alix Boisson-Walsh" userId="65507e4a-796e-4bda-b459-f8a86669a704" providerId="ADAL" clId="{389A3F8D-C4C9-284D-A721-7C26C4B8DBE0}" dt="2025-08-12T18:00:10.354" v="54" actId="20577"/>
      <pc:docMkLst>
        <pc:docMk/>
      </pc:docMkLst>
      <pc:sldChg chg="del">
        <pc:chgData name="Alix Boisson-Walsh" userId="65507e4a-796e-4bda-b459-f8a86669a704" providerId="ADAL" clId="{389A3F8D-C4C9-284D-A721-7C26C4B8DBE0}" dt="2025-08-12T17:59:31.254" v="0" actId="2696"/>
        <pc:sldMkLst>
          <pc:docMk/>
          <pc:sldMk cId="3717582188" sldId="2145706282"/>
        </pc:sldMkLst>
      </pc:sldChg>
      <pc:sldChg chg="modSp mod">
        <pc:chgData name="Alix Boisson-Walsh" userId="65507e4a-796e-4bda-b459-f8a86669a704" providerId="ADAL" clId="{389A3F8D-C4C9-284D-A721-7C26C4B8DBE0}" dt="2025-08-12T17:59:53.935" v="11" actId="20577"/>
        <pc:sldMkLst>
          <pc:docMk/>
          <pc:sldMk cId="3965869066" sldId="2145706289"/>
        </pc:sldMkLst>
        <pc:spChg chg="mod">
          <ac:chgData name="Alix Boisson-Walsh" userId="65507e4a-796e-4bda-b459-f8a86669a704" providerId="ADAL" clId="{389A3F8D-C4C9-284D-A721-7C26C4B8DBE0}" dt="2025-08-12T17:59:53.935" v="11" actId="20577"/>
          <ac:spMkLst>
            <pc:docMk/>
            <pc:sldMk cId="3965869066" sldId="2145706289"/>
            <ac:spMk id="2" creationId="{D810E837-3FEC-BEA4-501D-F3EC40E00F8F}"/>
          </ac:spMkLst>
        </pc:spChg>
      </pc:sldChg>
      <pc:sldChg chg="modSp mod">
        <pc:chgData name="Alix Boisson-Walsh" userId="65507e4a-796e-4bda-b459-f8a86669a704" providerId="ADAL" clId="{389A3F8D-C4C9-284D-A721-7C26C4B8DBE0}" dt="2025-08-12T18:00:10.354" v="54" actId="20577"/>
        <pc:sldMkLst>
          <pc:docMk/>
          <pc:sldMk cId="1400797612" sldId="2145706290"/>
        </pc:sldMkLst>
        <pc:spChg chg="mod">
          <ac:chgData name="Alix Boisson-Walsh" userId="65507e4a-796e-4bda-b459-f8a86669a704" providerId="ADAL" clId="{389A3F8D-C4C9-284D-A721-7C26C4B8DBE0}" dt="2025-08-12T18:00:10.354" v="54" actId="20577"/>
          <ac:spMkLst>
            <pc:docMk/>
            <pc:sldMk cId="1400797612" sldId="2145706290"/>
            <ac:spMk id="2" creationId="{7A915FE5-8CC0-E3F3-8306-EC6CA011D6B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Relationship Id="rId4" Type="http://schemas.openxmlformats.org/officeDocument/2006/relationships/image" Target="../media/image1.emf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4.xml"/><Relationship Id="rId4" Type="http://schemas.openxmlformats.org/officeDocument/2006/relationships/image" Target="../media/image1.emf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5.xml"/><Relationship Id="rId4" Type="http://schemas.openxmlformats.org/officeDocument/2006/relationships/image" Target="../media/image1.emf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6.xml"/><Relationship Id="rId4" Type="http://schemas.openxmlformats.org/officeDocument/2006/relationships/image" Target="../media/image1.emf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389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93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7319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956" y="1591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60" imgH="360" progId="TCLayout.ActiveDocument.1">
                  <p:embed/>
                </p:oleObj>
              </mc:Choice>
              <mc:Fallback>
                <p:oleObj name="think-cell Slide" r:id="rId3" imgW="360" imgH="360" progId="TCLayout.ActiveDocument.1">
                  <p:embed/>
                  <p:pic>
                    <p:nvPicPr>
                      <p:cNvPr id="7" name="Object 6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6" y="1591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Marcador de texto 11">
            <a:extLst>
              <a:ext uri="{FF2B5EF4-FFF2-40B4-BE49-F238E27FC236}">
                <a16:creationId xmlns:a16="http://schemas.microsoft.com/office/drawing/2014/main" id="{458CAAC6-527E-4505-8D55-67BA35AC752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44336" y="757830"/>
            <a:ext cx="10440000" cy="381159"/>
          </a:xfrm>
        </p:spPr>
        <p:txBody>
          <a:bodyPr/>
          <a:lstStyle>
            <a:lvl1pPr>
              <a:defRPr sz="2200" b="0" cap="all" spc="300" baseline="0">
                <a:solidFill>
                  <a:srgbClr val="5A2259"/>
                </a:solidFill>
                <a:latin typeface="Franklin Gothic Medium" panose="020B0603020102020204" pitchFamily="34" charset="0"/>
              </a:defRPr>
            </a:lvl1pPr>
          </a:lstStyle>
          <a:p>
            <a:pPr lvl="0"/>
            <a:r>
              <a:rPr lang="en-US" noProof="0"/>
              <a:t>Subtitle of slide</a:t>
            </a:r>
          </a:p>
        </p:txBody>
      </p:sp>
      <p:sp>
        <p:nvSpPr>
          <p:cNvPr id="13" name="Título 12">
            <a:extLst>
              <a:ext uri="{FF2B5EF4-FFF2-40B4-BE49-F238E27FC236}">
                <a16:creationId xmlns:a16="http://schemas.microsoft.com/office/drawing/2014/main" id="{F81F6864-D8D1-4F92-BE78-12A0276AD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77546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rma libre 52">
            <a:extLst>
              <a:ext uri="{FF2B5EF4-FFF2-40B4-BE49-F238E27FC236}">
                <a16:creationId xmlns:a16="http://schemas.microsoft.com/office/drawing/2014/main" id="{588D54C6-6060-4EFD-B0A3-3A19C272912E}"/>
              </a:ext>
            </a:extLst>
          </p:cNvPr>
          <p:cNvSpPr/>
          <p:nvPr userDrawn="1"/>
        </p:nvSpPr>
        <p:spPr>
          <a:xfrm>
            <a:off x="590958" y="0"/>
            <a:ext cx="6234162" cy="4275244"/>
          </a:xfrm>
          <a:custGeom>
            <a:avLst/>
            <a:gdLst>
              <a:gd name="connsiteX0" fmla="*/ 224773 w 6234162"/>
              <a:gd name="connsiteY0" fmla="*/ 0 h 4275244"/>
              <a:gd name="connsiteX1" fmla="*/ 6009390 w 6234162"/>
              <a:gd name="connsiteY1" fmla="*/ 0 h 4275244"/>
              <a:gd name="connsiteX2" fmla="*/ 6094024 w 6234162"/>
              <a:gd name="connsiteY2" fmla="*/ 231240 h 4275244"/>
              <a:gd name="connsiteX3" fmla="*/ 6234162 w 6234162"/>
              <a:gd name="connsiteY3" fmla="*/ 1158164 h 4275244"/>
              <a:gd name="connsiteX4" fmla="*/ 3117081 w 6234162"/>
              <a:gd name="connsiteY4" fmla="*/ 4275244 h 4275244"/>
              <a:gd name="connsiteX5" fmla="*/ 0 w 6234162"/>
              <a:gd name="connsiteY5" fmla="*/ 1158164 h 4275244"/>
              <a:gd name="connsiteX6" fmla="*/ 140138 w 6234162"/>
              <a:gd name="connsiteY6" fmla="*/ 231240 h 4275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34162" h="4275244">
                <a:moveTo>
                  <a:pt x="224773" y="0"/>
                </a:moveTo>
                <a:lnTo>
                  <a:pt x="6009390" y="0"/>
                </a:lnTo>
                <a:lnTo>
                  <a:pt x="6094024" y="231240"/>
                </a:lnTo>
                <a:cubicBezTo>
                  <a:pt x="6185099" y="524055"/>
                  <a:pt x="6234162" y="835380"/>
                  <a:pt x="6234162" y="1158164"/>
                </a:cubicBezTo>
                <a:cubicBezTo>
                  <a:pt x="6234162" y="2879680"/>
                  <a:pt x="4838597" y="4275244"/>
                  <a:pt x="3117081" y="4275244"/>
                </a:cubicBezTo>
                <a:cubicBezTo>
                  <a:pt x="1395565" y="4275244"/>
                  <a:pt x="0" y="2879680"/>
                  <a:pt x="0" y="1158164"/>
                </a:cubicBezTo>
                <a:cubicBezTo>
                  <a:pt x="0" y="835380"/>
                  <a:pt x="49063" y="524055"/>
                  <a:pt x="140138" y="231240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</a:ln>
          <a:effectLst>
            <a:outerShdw blurRad="114300" algn="ctr" rotWithShape="0">
              <a:schemeClr val="tx1">
                <a:lumMod val="85000"/>
                <a:lumOff val="15000"/>
                <a:alpha val="1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err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8982829C-D174-4E44-A50A-27E2A5EF69B5}"/>
              </a:ext>
            </a:extLst>
          </p:cNvPr>
          <p:cNvSpPr/>
          <p:nvPr userDrawn="1"/>
        </p:nvSpPr>
        <p:spPr>
          <a:xfrm>
            <a:off x="596853" y="3928877"/>
            <a:ext cx="5751350" cy="2376673"/>
          </a:xfrm>
          <a:prstGeom prst="rect">
            <a:avLst/>
          </a:prstGeom>
          <a:noFill/>
          <a:ln w="12700" cap="flat" cmpd="sng" algn="ctr">
            <a:solidFill>
              <a:srgbClr val="5A2259">
                <a:alpha val="55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07725686-1765-4D39-B5F5-091C7C9289CC}"/>
              </a:ext>
            </a:extLst>
          </p:cNvPr>
          <p:cNvCxnSpPr>
            <a:cxnSpLocks/>
          </p:cNvCxnSpPr>
          <p:nvPr userDrawn="1"/>
        </p:nvCxnSpPr>
        <p:spPr>
          <a:xfrm>
            <a:off x="949601" y="5322823"/>
            <a:ext cx="0" cy="566802"/>
          </a:xfrm>
          <a:prstGeom prst="line">
            <a:avLst/>
          </a:prstGeom>
          <a:ln w="12700">
            <a:solidFill>
              <a:schemeClr val="tx2"/>
            </a:solidFill>
            <a:prstDash val="dash"/>
            <a:headEnd w="lg" len="med"/>
            <a:tailEnd type="diamond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ángulo 5">
            <a:extLst>
              <a:ext uri="{FF2B5EF4-FFF2-40B4-BE49-F238E27FC236}">
                <a16:creationId xmlns:a16="http://schemas.microsoft.com/office/drawing/2014/main" id="{61101015-A574-47DB-9B8C-4F865E76CCE5}"/>
              </a:ext>
            </a:extLst>
          </p:cNvPr>
          <p:cNvSpPr/>
          <p:nvPr userDrawn="1"/>
        </p:nvSpPr>
        <p:spPr>
          <a:xfrm>
            <a:off x="716255" y="3824363"/>
            <a:ext cx="5631947" cy="1863773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97651F23-9E3C-466E-872B-B5FA0E91F3DD}"/>
              </a:ext>
            </a:extLst>
          </p:cNvPr>
          <p:cNvSpPr/>
          <p:nvPr userDrawn="1"/>
        </p:nvSpPr>
        <p:spPr>
          <a:xfrm>
            <a:off x="0" y="888164"/>
            <a:ext cx="243730" cy="540000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100000">
                <a:schemeClr val="accent6"/>
              </a:gs>
            </a:gsLst>
            <a:lin ang="5400000" scaled="1"/>
            <a:tileRect/>
          </a:gra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err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78D57CF9-A3A0-4A36-AE0F-DA407CE9BD82}"/>
              </a:ext>
            </a:extLst>
          </p:cNvPr>
          <p:cNvSpPr/>
          <p:nvPr userDrawn="1"/>
        </p:nvSpPr>
        <p:spPr>
          <a:xfrm>
            <a:off x="0" y="6768000"/>
            <a:ext cx="12192000" cy="90000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accent6"/>
              </a:gs>
            </a:gsLst>
            <a:lin ang="0" scaled="0"/>
          </a:gra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err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" name="Forma libre: forma 16">
            <a:extLst>
              <a:ext uri="{FF2B5EF4-FFF2-40B4-BE49-F238E27FC236}">
                <a16:creationId xmlns:a16="http://schemas.microsoft.com/office/drawing/2014/main" id="{D22FDBD4-30A9-44A7-98A9-8439D09E051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 bwMode="auto">
          <a:xfrm>
            <a:off x="4295778" y="0"/>
            <a:ext cx="7896225" cy="6858000"/>
          </a:xfrm>
          <a:custGeom>
            <a:avLst/>
            <a:gdLst>
              <a:gd name="connsiteX0" fmla="*/ 0 w 7896225"/>
              <a:gd name="connsiteY0" fmla="*/ 0 h 6858000"/>
              <a:gd name="connsiteX1" fmla="*/ 3429000 w 7896225"/>
              <a:gd name="connsiteY1" fmla="*/ 0 h 6858000"/>
              <a:gd name="connsiteX2" fmla="*/ 5805692 w 7896225"/>
              <a:gd name="connsiteY2" fmla="*/ 0 h 6858000"/>
              <a:gd name="connsiteX3" fmla="*/ 7896225 w 7896225"/>
              <a:gd name="connsiteY3" fmla="*/ 0 h 6858000"/>
              <a:gd name="connsiteX4" fmla="*/ 7896225 w 7896225"/>
              <a:gd name="connsiteY4" fmla="*/ 6858000 h 6858000"/>
              <a:gd name="connsiteX5" fmla="*/ 3429000 w 7896225"/>
              <a:gd name="connsiteY5" fmla="*/ 6858000 h 6858000"/>
              <a:gd name="connsiteX6" fmla="*/ 0 w 7896225"/>
              <a:gd name="connsiteY6" fmla="*/ 3429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896225" h="6858000">
                <a:moveTo>
                  <a:pt x="0" y="0"/>
                </a:moveTo>
                <a:lnTo>
                  <a:pt x="3429000" y="0"/>
                </a:lnTo>
                <a:lnTo>
                  <a:pt x="5805692" y="0"/>
                </a:lnTo>
                <a:lnTo>
                  <a:pt x="7896225" y="0"/>
                </a:lnTo>
                <a:lnTo>
                  <a:pt x="7896225" y="6858000"/>
                </a:lnTo>
                <a:lnTo>
                  <a:pt x="3429000" y="6858000"/>
                </a:lnTo>
                <a:cubicBezTo>
                  <a:pt x="1535217" y="6858000"/>
                  <a:pt x="0" y="5322784"/>
                  <a:pt x="0" y="3429000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bIns="1260000" anchor="ctr">
            <a:noAutofit/>
          </a:bodyPr>
          <a:lstStyle>
            <a:lvl1pPr algn="ctr">
              <a:defRPr sz="1800" b="1"/>
            </a:lvl1pPr>
          </a:lstStyle>
          <a:p>
            <a:endParaRPr lang="en-GB"/>
          </a:p>
        </p:txBody>
      </p:sp>
      <p:sp>
        <p:nvSpPr>
          <p:cNvPr id="23" name="Marcador de texto 21">
            <a:extLst>
              <a:ext uri="{FF2B5EF4-FFF2-40B4-BE49-F238E27FC236}">
                <a16:creationId xmlns:a16="http://schemas.microsoft.com/office/drawing/2014/main" id="{D507B8B4-E19C-479C-9DE0-7123B3377FC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93521" y="5781269"/>
            <a:ext cx="3953466" cy="497069"/>
          </a:xfrm>
        </p:spPr>
        <p:txBody>
          <a:bodyPr>
            <a:normAutofit/>
          </a:bodyPr>
          <a:lstStyle>
            <a:lvl1pPr>
              <a:defRPr sz="1400" spc="100" baseline="0">
                <a:solidFill>
                  <a:srgbClr val="5A2259">
                    <a:alpha val="55000"/>
                  </a:srgbClr>
                </a:solidFill>
              </a:defRPr>
            </a:lvl1pPr>
          </a:lstStyle>
          <a:p>
            <a:pPr lvl="0"/>
            <a:r>
              <a:rPr lang="en-US" noProof="0"/>
              <a:t>Lorem ipsum dolor sit </a:t>
            </a:r>
            <a:r>
              <a:rPr lang="en-US" noProof="0" err="1"/>
              <a:t>amet</a:t>
            </a:r>
            <a:r>
              <a:rPr lang="en-US" noProof="0"/>
              <a:t> </a:t>
            </a:r>
            <a:r>
              <a:rPr lang="en-US" noProof="0" err="1"/>
              <a:t>consectetur</a:t>
            </a:r>
            <a:r>
              <a:rPr lang="en-US" noProof="0"/>
              <a:t> </a:t>
            </a:r>
            <a:r>
              <a:rPr lang="en-US" noProof="0" err="1"/>
              <a:t>adipiscing</a:t>
            </a:r>
            <a:r>
              <a:rPr lang="en-US" noProof="0"/>
              <a:t> </a:t>
            </a:r>
            <a:r>
              <a:rPr lang="en-US" noProof="0" err="1"/>
              <a:t>elit</a:t>
            </a:r>
            <a:endParaRPr lang="en-US" noProof="0"/>
          </a:p>
        </p:txBody>
      </p:sp>
      <p:sp>
        <p:nvSpPr>
          <p:cNvPr id="24" name="Título 17">
            <a:extLst>
              <a:ext uri="{FF2B5EF4-FFF2-40B4-BE49-F238E27FC236}">
                <a16:creationId xmlns:a16="http://schemas.microsoft.com/office/drawing/2014/main" id="{1DF1DE5B-FD30-4B66-8167-26428D83AF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3521" y="3986157"/>
            <a:ext cx="3132000" cy="83185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lnSpc>
                <a:spcPts val="2700"/>
              </a:lnSpc>
              <a:defRPr sz="2800" b="0" cap="all" spc="300" baseline="0">
                <a:solidFill>
                  <a:srgbClr val="FFFFFF"/>
                </a:solidFill>
              </a:defRPr>
            </a:lvl1pPr>
          </a:lstStyle>
          <a:p>
            <a:r>
              <a:rPr lang="en-US" noProof="0"/>
              <a:t>Title of presentation</a:t>
            </a:r>
          </a:p>
        </p:txBody>
      </p:sp>
      <p:sp>
        <p:nvSpPr>
          <p:cNvPr id="25" name="Marcador de texto 19">
            <a:extLst>
              <a:ext uri="{FF2B5EF4-FFF2-40B4-BE49-F238E27FC236}">
                <a16:creationId xmlns:a16="http://schemas.microsoft.com/office/drawing/2014/main" id="{EB4A48CE-E482-4DB4-A38F-F21F0305577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93521" y="4819207"/>
            <a:ext cx="3132000" cy="831850"/>
          </a:xfrm>
        </p:spPr>
        <p:txBody>
          <a:bodyPr>
            <a:normAutofit/>
          </a:bodyPr>
          <a:lstStyle>
            <a:lvl1pPr>
              <a:lnSpc>
                <a:spcPts val="1760"/>
              </a:lnSpc>
              <a:spcBef>
                <a:spcPts val="0"/>
              </a:spcBef>
              <a:defRPr sz="1800" b="0">
                <a:solidFill>
                  <a:srgbClr val="FFFFFF">
                    <a:alpha val="85000"/>
                  </a:srgbClr>
                </a:solidFill>
                <a:latin typeface="Franklin Gothic Medium" panose="020B0603020102020204" pitchFamily="34" charset="0"/>
              </a:defRPr>
            </a:lvl1pPr>
          </a:lstStyle>
          <a:p>
            <a:pPr lvl="0"/>
            <a:r>
              <a:rPr lang="en-US" noProof="0"/>
              <a:t>Subtitle of presentation. </a:t>
            </a:r>
          </a:p>
        </p:txBody>
      </p:sp>
      <p:pic>
        <p:nvPicPr>
          <p:cNvPr id="12" name="Picture 2">
            <a:extLst>
              <a:ext uri="{FF2B5EF4-FFF2-40B4-BE49-F238E27FC236}">
                <a16:creationId xmlns:a16="http://schemas.microsoft.com/office/drawing/2014/main" id="{C8FE2267-F533-4049-A98E-29FD204DB16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577516" y="373821"/>
            <a:ext cx="3128209" cy="1564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77561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rma libre 52">
            <a:extLst>
              <a:ext uri="{FF2B5EF4-FFF2-40B4-BE49-F238E27FC236}">
                <a16:creationId xmlns:a16="http://schemas.microsoft.com/office/drawing/2014/main" id="{588D54C6-6060-4EFD-B0A3-3A19C272912E}"/>
              </a:ext>
            </a:extLst>
          </p:cNvPr>
          <p:cNvSpPr/>
          <p:nvPr userDrawn="1"/>
        </p:nvSpPr>
        <p:spPr>
          <a:xfrm>
            <a:off x="590958" y="0"/>
            <a:ext cx="6234162" cy="4275244"/>
          </a:xfrm>
          <a:custGeom>
            <a:avLst/>
            <a:gdLst>
              <a:gd name="connsiteX0" fmla="*/ 224773 w 6234162"/>
              <a:gd name="connsiteY0" fmla="*/ 0 h 4275244"/>
              <a:gd name="connsiteX1" fmla="*/ 6009390 w 6234162"/>
              <a:gd name="connsiteY1" fmla="*/ 0 h 4275244"/>
              <a:gd name="connsiteX2" fmla="*/ 6094024 w 6234162"/>
              <a:gd name="connsiteY2" fmla="*/ 231240 h 4275244"/>
              <a:gd name="connsiteX3" fmla="*/ 6234162 w 6234162"/>
              <a:gd name="connsiteY3" fmla="*/ 1158164 h 4275244"/>
              <a:gd name="connsiteX4" fmla="*/ 3117081 w 6234162"/>
              <a:gd name="connsiteY4" fmla="*/ 4275244 h 4275244"/>
              <a:gd name="connsiteX5" fmla="*/ 0 w 6234162"/>
              <a:gd name="connsiteY5" fmla="*/ 1158164 h 4275244"/>
              <a:gd name="connsiteX6" fmla="*/ 140138 w 6234162"/>
              <a:gd name="connsiteY6" fmla="*/ 231240 h 4275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34162" h="4275244">
                <a:moveTo>
                  <a:pt x="224773" y="0"/>
                </a:moveTo>
                <a:lnTo>
                  <a:pt x="6009390" y="0"/>
                </a:lnTo>
                <a:lnTo>
                  <a:pt x="6094024" y="231240"/>
                </a:lnTo>
                <a:cubicBezTo>
                  <a:pt x="6185099" y="524055"/>
                  <a:pt x="6234162" y="835380"/>
                  <a:pt x="6234162" y="1158164"/>
                </a:cubicBezTo>
                <a:cubicBezTo>
                  <a:pt x="6234162" y="2879680"/>
                  <a:pt x="4838597" y="4275244"/>
                  <a:pt x="3117081" y="4275244"/>
                </a:cubicBezTo>
                <a:cubicBezTo>
                  <a:pt x="1395565" y="4275244"/>
                  <a:pt x="0" y="2879680"/>
                  <a:pt x="0" y="1158164"/>
                </a:cubicBezTo>
                <a:cubicBezTo>
                  <a:pt x="0" y="835380"/>
                  <a:pt x="49063" y="524055"/>
                  <a:pt x="140138" y="231240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</a:ln>
          <a:effectLst>
            <a:outerShdw blurRad="114300" algn="ctr" rotWithShape="0">
              <a:schemeClr val="tx1">
                <a:lumMod val="85000"/>
                <a:lumOff val="15000"/>
                <a:alpha val="1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err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8982829C-D174-4E44-A50A-27E2A5EF69B5}"/>
              </a:ext>
            </a:extLst>
          </p:cNvPr>
          <p:cNvSpPr/>
          <p:nvPr userDrawn="1"/>
        </p:nvSpPr>
        <p:spPr>
          <a:xfrm>
            <a:off x="596853" y="3928877"/>
            <a:ext cx="5751350" cy="2376673"/>
          </a:xfrm>
          <a:prstGeom prst="rect">
            <a:avLst/>
          </a:prstGeom>
          <a:noFill/>
          <a:ln w="12700" cap="flat" cmpd="sng" algn="ctr">
            <a:solidFill>
              <a:srgbClr val="5A2259">
                <a:alpha val="55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07725686-1765-4D39-B5F5-091C7C9289CC}"/>
              </a:ext>
            </a:extLst>
          </p:cNvPr>
          <p:cNvCxnSpPr>
            <a:cxnSpLocks/>
          </p:cNvCxnSpPr>
          <p:nvPr userDrawn="1"/>
        </p:nvCxnSpPr>
        <p:spPr>
          <a:xfrm>
            <a:off x="949601" y="5322823"/>
            <a:ext cx="0" cy="566802"/>
          </a:xfrm>
          <a:prstGeom prst="line">
            <a:avLst/>
          </a:prstGeom>
          <a:ln w="12700">
            <a:solidFill>
              <a:schemeClr val="tx2"/>
            </a:solidFill>
            <a:prstDash val="dash"/>
            <a:headEnd w="lg" len="med"/>
            <a:tailEnd type="diamond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ángulo 5">
            <a:extLst>
              <a:ext uri="{FF2B5EF4-FFF2-40B4-BE49-F238E27FC236}">
                <a16:creationId xmlns:a16="http://schemas.microsoft.com/office/drawing/2014/main" id="{61101015-A574-47DB-9B8C-4F865E76CCE5}"/>
              </a:ext>
            </a:extLst>
          </p:cNvPr>
          <p:cNvSpPr/>
          <p:nvPr userDrawn="1"/>
        </p:nvSpPr>
        <p:spPr>
          <a:xfrm>
            <a:off x="716255" y="3824363"/>
            <a:ext cx="5631947" cy="1863773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97651F23-9E3C-466E-872B-B5FA0E91F3DD}"/>
              </a:ext>
            </a:extLst>
          </p:cNvPr>
          <p:cNvSpPr/>
          <p:nvPr userDrawn="1"/>
        </p:nvSpPr>
        <p:spPr>
          <a:xfrm>
            <a:off x="0" y="888164"/>
            <a:ext cx="243730" cy="540000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100000">
                <a:schemeClr val="accent6"/>
              </a:gs>
            </a:gsLst>
            <a:lin ang="5400000" scaled="1"/>
            <a:tileRect/>
          </a:gra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err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78D57CF9-A3A0-4A36-AE0F-DA407CE9BD82}"/>
              </a:ext>
            </a:extLst>
          </p:cNvPr>
          <p:cNvSpPr/>
          <p:nvPr userDrawn="1"/>
        </p:nvSpPr>
        <p:spPr>
          <a:xfrm>
            <a:off x="0" y="6768000"/>
            <a:ext cx="12192000" cy="90000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accent6"/>
              </a:gs>
            </a:gsLst>
            <a:lin ang="0" scaled="0"/>
          </a:gra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err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" name="Forma libre: forma 16">
            <a:extLst>
              <a:ext uri="{FF2B5EF4-FFF2-40B4-BE49-F238E27FC236}">
                <a16:creationId xmlns:a16="http://schemas.microsoft.com/office/drawing/2014/main" id="{D22FDBD4-30A9-44A7-98A9-8439D09E051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 bwMode="auto">
          <a:xfrm>
            <a:off x="4295778" y="0"/>
            <a:ext cx="7896225" cy="6858000"/>
          </a:xfrm>
          <a:custGeom>
            <a:avLst/>
            <a:gdLst>
              <a:gd name="connsiteX0" fmla="*/ 0 w 7896225"/>
              <a:gd name="connsiteY0" fmla="*/ 0 h 6858000"/>
              <a:gd name="connsiteX1" fmla="*/ 3429000 w 7896225"/>
              <a:gd name="connsiteY1" fmla="*/ 0 h 6858000"/>
              <a:gd name="connsiteX2" fmla="*/ 5805692 w 7896225"/>
              <a:gd name="connsiteY2" fmla="*/ 0 h 6858000"/>
              <a:gd name="connsiteX3" fmla="*/ 7896225 w 7896225"/>
              <a:gd name="connsiteY3" fmla="*/ 0 h 6858000"/>
              <a:gd name="connsiteX4" fmla="*/ 7896225 w 7896225"/>
              <a:gd name="connsiteY4" fmla="*/ 6858000 h 6858000"/>
              <a:gd name="connsiteX5" fmla="*/ 3429000 w 7896225"/>
              <a:gd name="connsiteY5" fmla="*/ 6858000 h 6858000"/>
              <a:gd name="connsiteX6" fmla="*/ 0 w 7896225"/>
              <a:gd name="connsiteY6" fmla="*/ 3429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896225" h="6858000">
                <a:moveTo>
                  <a:pt x="0" y="0"/>
                </a:moveTo>
                <a:lnTo>
                  <a:pt x="3429000" y="0"/>
                </a:lnTo>
                <a:lnTo>
                  <a:pt x="5805692" y="0"/>
                </a:lnTo>
                <a:lnTo>
                  <a:pt x="7896225" y="0"/>
                </a:lnTo>
                <a:lnTo>
                  <a:pt x="7896225" y="6858000"/>
                </a:lnTo>
                <a:lnTo>
                  <a:pt x="3429000" y="6858000"/>
                </a:lnTo>
                <a:cubicBezTo>
                  <a:pt x="1535217" y="6858000"/>
                  <a:pt x="0" y="5322784"/>
                  <a:pt x="0" y="3429000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bIns="1260000" anchor="ctr">
            <a:noAutofit/>
          </a:bodyPr>
          <a:lstStyle>
            <a:lvl1pPr algn="ctr">
              <a:defRPr sz="1800" b="1"/>
            </a:lvl1pPr>
          </a:lstStyle>
          <a:p>
            <a:endParaRPr lang="en-GB"/>
          </a:p>
        </p:txBody>
      </p:sp>
      <p:sp>
        <p:nvSpPr>
          <p:cNvPr id="23" name="Marcador de texto 21">
            <a:extLst>
              <a:ext uri="{FF2B5EF4-FFF2-40B4-BE49-F238E27FC236}">
                <a16:creationId xmlns:a16="http://schemas.microsoft.com/office/drawing/2014/main" id="{D507B8B4-E19C-479C-9DE0-7123B3377FC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93521" y="5781269"/>
            <a:ext cx="3953466" cy="497069"/>
          </a:xfrm>
        </p:spPr>
        <p:txBody>
          <a:bodyPr>
            <a:normAutofit/>
          </a:bodyPr>
          <a:lstStyle>
            <a:lvl1pPr>
              <a:defRPr sz="1400" spc="100" baseline="0">
                <a:solidFill>
                  <a:srgbClr val="5A2259">
                    <a:alpha val="55000"/>
                  </a:srgbClr>
                </a:solidFill>
              </a:defRPr>
            </a:lvl1pPr>
          </a:lstStyle>
          <a:p>
            <a:pPr lvl="0"/>
            <a:r>
              <a:rPr lang="en-US" noProof="0"/>
              <a:t>Lorem ipsum dolor sit </a:t>
            </a:r>
            <a:r>
              <a:rPr lang="en-US" noProof="0" err="1"/>
              <a:t>amet</a:t>
            </a:r>
            <a:r>
              <a:rPr lang="en-US" noProof="0"/>
              <a:t> </a:t>
            </a:r>
            <a:r>
              <a:rPr lang="en-US" noProof="0" err="1"/>
              <a:t>consectetur</a:t>
            </a:r>
            <a:r>
              <a:rPr lang="en-US" noProof="0"/>
              <a:t> </a:t>
            </a:r>
            <a:r>
              <a:rPr lang="en-US" noProof="0" err="1"/>
              <a:t>adipiscing</a:t>
            </a:r>
            <a:r>
              <a:rPr lang="en-US" noProof="0"/>
              <a:t> </a:t>
            </a:r>
            <a:r>
              <a:rPr lang="en-US" noProof="0" err="1"/>
              <a:t>elit</a:t>
            </a:r>
            <a:endParaRPr lang="en-US" noProof="0"/>
          </a:p>
        </p:txBody>
      </p:sp>
      <p:sp>
        <p:nvSpPr>
          <p:cNvPr id="24" name="Título 17">
            <a:extLst>
              <a:ext uri="{FF2B5EF4-FFF2-40B4-BE49-F238E27FC236}">
                <a16:creationId xmlns:a16="http://schemas.microsoft.com/office/drawing/2014/main" id="{1DF1DE5B-FD30-4B66-8167-26428D83AF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3521" y="3986157"/>
            <a:ext cx="3132000" cy="83185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lnSpc>
                <a:spcPts val="2700"/>
              </a:lnSpc>
              <a:defRPr sz="2800" b="0" cap="all" spc="300" baseline="0">
                <a:solidFill>
                  <a:srgbClr val="FFFFFF"/>
                </a:solidFill>
              </a:defRPr>
            </a:lvl1pPr>
          </a:lstStyle>
          <a:p>
            <a:r>
              <a:rPr lang="en-US" noProof="0"/>
              <a:t>Title of presentation</a:t>
            </a:r>
          </a:p>
        </p:txBody>
      </p:sp>
      <p:sp>
        <p:nvSpPr>
          <p:cNvPr id="25" name="Marcador de texto 19">
            <a:extLst>
              <a:ext uri="{FF2B5EF4-FFF2-40B4-BE49-F238E27FC236}">
                <a16:creationId xmlns:a16="http://schemas.microsoft.com/office/drawing/2014/main" id="{EB4A48CE-E482-4DB4-A38F-F21F0305577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93521" y="4819207"/>
            <a:ext cx="3132000" cy="831850"/>
          </a:xfrm>
        </p:spPr>
        <p:txBody>
          <a:bodyPr>
            <a:normAutofit/>
          </a:bodyPr>
          <a:lstStyle>
            <a:lvl1pPr>
              <a:lnSpc>
                <a:spcPts val="1760"/>
              </a:lnSpc>
              <a:spcBef>
                <a:spcPts val="0"/>
              </a:spcBef>
              <a:defRPr sz="1800" b="0">
                <a:solidFill>
                  <a:srgbClr val="FFFFFF">
                    <a:alpha val="85000"/>
                  </a:srgbClr>
                </a:solidFill>
                <a:latin typeface="Franklin Gothic Medium" panose="020B0603020102020204" pitchFamily="34" charset="0"/>
              </a:defRPr>
            </a:lvl1pPr>
          </a:lstStyle>
          <a:p>
            <a:pPr lvl="0"/>
            <a:r>
              <a:rPr lang="en-US" noProof="0"/>
              <a:t>Subtitle of presentation. </a:t>
            </a:r>
          </a:p>
        </p:txBody>
      </p:sp>
      <p:pic>
        <p:nvPicPr>
          <p:cNvPr id="12" name="Picture 2">
            <a:extLst>
              <a:ext uri="{FF2B5EF4-FFF2-40B4-BE49-F238E27FC236}">
                <a16:creationId xmlns:a16="http://schemas.microsoft.com/office/drawing/2014/main" id="{C8FE2267-F533-4049-A98E-29FD204DB16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577516" y="373821"/>
            <a:ext cx="3128209" cy="1564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67474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Imagen 29">
            <a:extLst>
              <a:ext uri="{FF2B5EF4-FFF2-40B4-BE49-F238E27FC236}">
                <a16:creationId xmlns:a16="http://schemas.microsoft.com/office/drawing/2014/main" id="{552DB941-CD81-43C2-9023-BE2DBAB9502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flipH="1">
            <a:off x="-1" y="0"/>
            <a:ext cx="8692340" cy="6858000"/>
          </a:xfrm>
          <a:prstGeom prst="rect">
            <a:avLst/>
          </a:prstGeom>
        </p:spPr>
      </p:pic>
      <p:sp>
        <p:nvSpPr>
          <p:cNvPr id="31" name="Rectángulo 30">
            <a:extLst>
              <a:ext uri="{FF2B5EF4-FFF2-40B4-BE49-F238E27FC236}">
                <a16:creationId xmlns:a16="http://schemas.microsoft.com/office/drawing/2014/main" id="{A9010316-8E0A-4F87-BC73-CAF1178827C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A2259">
              <a:alpha val="85000"/>
            </a:srgbClr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400" err="1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Rectángulo 32">
            <a:extLst>
              <a:ext uri="{FF2B5EF4-FFF2-40B4-BE49-F238E27FC236}">
                <a16:creationId xmlns:a16="http://schemas.microsoft.com/office/drawing/2014/main" id="{CC847C2E-02D5-487A-8F06-4EE732248FE2}"/>
              </a:ext>
            </a:extLst>
          </p:cNvPr>
          <p:cNvSpPr/>
          <p:nvPr userDrawn="1"/>
        </p:nvSpPr>
        <p:spPr>
          <a:xfrm>
            <a:off x="688293" y="4750444"/>
            <a:ext cx="5751350" cy="1430306"/>
          </a:xfrm>
          <a:prstGeom prst="rect">
            <a:avLst/>
          </a:prstGeom>
          <a:noFill/>
          <a:ln w="12700" cap="flat" cmpd="sng" algn="ctr">
            <a:solidFill>
              <a:schemeClr val="bg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34" name="Rectángulo 33">
            <a:extLst>
              <a:ext uri="{FF2B5EF4-FFF2-40B4-BE49-F238E27FC236}">
                <a16:creationId xmlns:a16="http://schemas.microsoft.com/office/drawing/2014/main" id="{4D2BD5A6-0B1B-40CE-AFCE-727CAF0E0697}"/>
              </a:ext>
            </a:extLst>
          </p:cNvPr>
          <p:cNvSpPr/>
          <p:nvPr userDrawn="1"/>
        </p:nvSpPr>
        <p:spPr>
          <a:xfrm>
            <a:off x="688291" y="4040040"/>
            <a:ext cx="710203" cy="710404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400" err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Rectángulo 39">
            <a:extLst>
              <a:ext uri="{FF2B5EF4-FFF2-40B4-BE49-F238E27FC236}">
                <a16:creationId xmlns:a16="http://schemas.microsoft.com/office/drawing/2014/main" id="{46C1DD1E-A1B6-433A-9308-9E804090A231}"/>
              </a:ext>
            </a:extLst>
          </p:cNvPr>
          <p:cNvSpPr/>
          <p:nvPr userDrawn="1"/>
        </p:nvSpPr>
        <p:spPr>
          <a:xfrm>
            <a:off x="0" y="6768000"/>
            <a:ext cx="12192000" cy="90000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accent6"/>
              </a:gs>
            </a:gsLst>
            <a:lin ang="0" scaled="0"/>
          </a:gra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400" err="1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Forma libre: forma 46">
            <a:extLst>
              <a:ext uri="{FF2B5EF4-FFF2-40B4-BE49-F238E27FC236}">
                <a16:creationId xmlns:a16="http://schemas.microsoft.com/office/drawing/2014/main" id="{8C90463E-5889-4113-BAFF-4D4CF6426B9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 bwMode="auto">
          <a:xfrm>
            <a:off x="4295778" y="0"/>
            <a:ext cx="7896225" cy="6858000"/>
          </a:xfrm>
          <a:custGeom>
            <a:avLst/>
            <a:gdLst>
              <a:gd name="connsiteX0" fmla="*/ 536318 w 7896225"/>
              <a:gd name="connsiteY0" fmla="*/ 0 h 6858000"/>
              <a:gd name="connsiteX1" fmla="*/ 3429000 w 7896225"/>
              <a:gd name="connsiteY1" fmla="*/ 0 h 6858000"/>
              <a:gd name="connsiteX2" fmla="*/ 5805692 w 7896225"/>
              <a:gd name="connsiteY2" fmla="*/ 0 h 6858000"/>
              <a:gd name="connsiteX3" fmla="*/ 7896225 w 7896225"/>
              <a:gd name="connsiteY3" fmla="*/ 0 h 6858000"/>
              <a:gd name="connsiteX4" fmla="*/ 7896225 w 7896225"/>
              <a:gd name="connsiteY4" fmla="*/ 6858000 h 6858000"/>
              <a:gd name="connsiteX5" fmla="*/ 3429000 w 7896225"/>
              <a:gd name="connsiteY5" fmla="*/ 6858000 h 6858000"/>
              <a:gd name="connsiteX6" fmla="*/ 0 w 7896225"/>
              <a:gd name="connsiteY6" fmla="*/ 3429000 h 6858000"/>
              <a:gd name="connsiteX7" fmla="*/ 0 w 7896225"/>
              <a:gd name="connsiteY7" fmla="*/ 1578902 h 6858000"/>
              <a:gd name="connsiteX8" fmla="*/ 97443 w 7896225"/>
              <a:gd name="connsiteY8" fmla="*/ 1439219 h 6858000"/>
              <a:gd name="connsiteX9" fmla="*/ 526325 w 7896225"/>
              <a:gd name="connsiteY9" fmla="*/ 19789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896225" h="6858000">
                <a:moveTo>
                  <a:pt x="536318" y="0"/>
                </a:moveTo>
                <a:lnTo>
                  <a:pt x="3429000" y="0"/>
                </a:lnTo>
                <a:lnTo>
                  <a:pt x="5805692" y="0"/>
                </a:lnTo>
                <a:lnTo>
                  <a:pt x="7896225" y="0"/>
                </a:lnTo>
                <a:lnTo>
                  <a:pt x="7896225" y="6858000"/>
                </a:lnTo>
                <a:lnTo>
                  <a:pt x="3429000" y="6858000"/>
                </a:lnTo>
                <a:cubicBezTo>
                  <a:pt x="1535218" y="6858000"/>
                  <a:pt x="0" y="5322784"/>
                  <a:pt x="0" y="3429000"/>
                </a:cubicBezTo>
                <a:lnTo>
                  <a:pt x="0" y="1578902"/>
                </a:lnTo>
                <a:lnTo>
                  <a:pt x="97443" y="1439219"/>
                </a:lnTo>
                <a:cubicBezTo>
                  <a:pt x="329074" y="1073090"/>
                  <a:pt x="480306" y="651045"/>
                  <a:pt x="526325" y="197896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bIns="1260000" anchor="ctr">
            <a:noAutofit/>
          </a:bodyPr>
          <a:lstStyle>
            <a:lvl1pPr algn="ctr">
              <a:defRPr sz="1800" b="1"/>
            </a:lvl1pPr>
          </a:lstStyle>
          <a:p>
            <a:endParaRPr lang="en-GB"/>
          </a:p>
        </p:txBody>
      </p:sp>
      <p:sp>
        <p:nvSpPr>
          <p:cNvPr id="48" name="Forma libre: forma 47">
            <a:extLst>
              <a:ext uri="{FF2B5EF4-FFF2-40B4-BE49-F238E27FC236}">
                <a16:creationId xmlns:a16="http://schemas.microsoft.com/office/drawing/2014/main" id="{54A7AC35-48B5-49F1-9EE9-6939CC5BC3F3}"/>
              </a:ext>
            </a:extLst>
          </p:cNvPr>
          <p:cNvSpPr/>
          <p:nvPr userDrawn="1"/>
        </p:nvSpPr>
        <p:spPr>
          <a:xfrm>
            <a:off x="0" y="0"/>
            <a:ext cx="4832096" cy="2779550"/>
          </a:xfrm>
          <a:custGeom>
            <a:avLst/>
            <a:gdLst>
              <a:gd name="connsiteX0" fmla="*/ 0 w 4832096"/>
              <a:gd name="connsiteY0" fmla="*/ 0 h 2779550"/>
              <a:gd name="connsiteX1" fmla="*/ 4832096 w 4832096"/>
              <a:gd name="connsiteY1" fmla="*/ 0 h 2779550"/>
              <a:gd name="connsiteX2" fmla="*/ 4822103 w 4832096"/>
              <a:gd name="connsiteY2" fmla="*/ 197896 h 2779550"/>
              <a:gd name="connsiteX3" fmla="*/ 1961275 w 4832096"/>
              <a:gd name="connsiteY3" fmla="*/ 2779550 h 2779550"/>
              <a:gd name="connsiteX4" fmla="*/ 132079 w 4832096"/>
              <a:gd name="connsiteY4" fmla="*/ 2122886 h 2779550"/>
              <a:gd name="connsiteX5" fmla="*/ 0 w 4832096"/>
              <a:gd name="connsiteY5" fmla="*/ 2002844 h 2779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832096" h="2779550">
                <a:moveTo>
                  <a:pt x="0" y="0"/>
                </a:moveTo>
                <a:lnTo>
                  <a:pt x="4832096" y="0"/>
                </a:lnTo>
                <a:lnTo>
                  <a:pt x="4822103" y="197896"/>
                </a:lnTo>
                <a:cubicBezTo>
                  <a:pt x="4674840" y="1647972"/>
                  <a:pt x="3450204" y="2779550"/>
                  <a:pt x="1961275" y="2779550"/>
                </a:cubicBezTo>
                <a:cubicBezTo>
                  <a:pt x="1266442" y="2779550"/>
                  <a:pt x="629165" y="2533118"/>
                  <a:pt x="132079" y="2122886"/>
                </a:cubicBezTo>
                <a:lnTo>
                  <a:pt x="0" y="2002844"/>
                </a:lnTo>
                <a:close/>
              </a:path>
            </a:pathLst>
          </a:custGeom>
          <a:solidFill>
            <a:schemeClr val="bg1"/>
          </a:solidFill>
          <a:ln w="9525">
            <a:noFill/>
          </a:ln>
          <a:effectLst>
            <a:outerShdw blurRad="114300" algn="ctr" rotWithShape="0">
              <a:schemeClr val="tx1">
                <a:lumMod val="85000"/>
                <a:lumOff val="15000"/>
                <a:alpha val="1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R="0" lvl="0" indent="0" algn="ctr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GB" sz="1400" b="0" i="0" u="none" strike="noStrike" cap="none" spc="0" normalizeH="0" baseline="0" err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Título 17">
            <a:extLst>
              <a:ext uri="{FF2B5EF4-FFF2-40B4-BE49-F238E27FC236}">
                <a16:creationId xmlns:a16="http://schemas.microsoft.com/office/drawing/2014/main" id="{BFB3B7EA-0E87-4A80-A9F2-1B7D2C2D83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60171" y="4795129"/>
            <a:ext cx="3554680" cy="1340306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lnSpc>
                <a:spcPct val="100000"/>
              </a:lnSpc>
              <a:defRPr sz="3200" b="0" cap="all" spc="300" baseline="0">
                <a:solidFill>
                  <a:srgbClr val="FFFFFF"/>
                </a:solidFill>
              </a:defRPr>
            </a:lvl1pPr>
          </a:lstStyle>
          <a:p>
            <a:r>
              <a:rPr lang="en-US" noProof="0"/>
              <a:t>Title of chapter</a:t>
            </a:r>
          </a:p>
        </p:txBody>
      </p:sp>
      <p:sp>
        <p:nvSpPr>
          <p:cNvPr id="11" name="Marcador de texto 10">
            <a:extLst>
              <a:ext uri="{FF2B5EF4-FFF2-40B4-BE49-F238E27FC236}">
                <a16:creationId xmlns:a16="http://schemas.microsoft.com/office/drawing/2014/main" id="{788D902E-AC33-418A-A733-04BA6C55570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88287" y="3867150"/>
            <a:ext cx="710207" cy="1033950"/>
          </a:xfrm>
        </p:spPr>
        <p:txBody>
          <a:bodyPr anchor="ctr">
            <a:normAutofit/>
          </a:bodyPr>
          <a:lstStyle>
            <a:lvl1pPr algn="ctr">
              <a:defRPr sz="4400" b="0">
                <a:solidFill>
                  <a:srgbClr val="5A2259"/>
                </a:solidFill>
                <a:latin typeface="Franklin Gothic Medium" panose="020B0603020102020204" pitchFamily="34" charset="0"/>
              </a:defRPr>
            </a:lvl1pPr>
          </a:lstStyle>
          <a:p>
            <a:pPr lvl="0"/>
            <a:r>
              <a:rPr lang="es-ES"/>
              <a:t>#</a:t>
            </a:r>
            <a:endParaRPr lang="en-GB"/>
          </a:p>
        </p:txBody>
      </p:sp>
      <p:pic>
        <p:nvPicPr>
          <p:cNvPr id="51" name="Picture 2">
            <a:extLst>
              <a:ext uri="{FF2B5EF4-FFF2-40B4-BE49-F238E27FC236}">
                <a16:creationId xmlns:a16="http://schemas.microsoft.com/office/drawing/2014/main" id="{6E768F5F-F96A-4B3F-9D21-B9A9111F538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577516" y="373821"/>
            <a:ext cx="3128209" cy="1564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2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956" y="1591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60" imgH="360" progId="TCLayout.ActiveDocument.1">
                  <p:embed/>
                </p:oleObj>
              </mc:Choice>
              <mc:Fallback>
                <p:oleObj name="think-cell Slide" r:id="rId3" imgW="360" imgH="360" progId="TCLayout.ActiveDocument.1">
                  <p:embed/>
                  <p:pic>
                    <p:nvPicPr>
                      <p:cNvPr id="7" name="Object 6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6" y="1591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Marcador de texto 11">
            <a:extLst>
              <a:ext uri="{FF2B5EF4-FFF2-40B4-BE49-F238E27FC236}">
                <a16:creationId xmlns:a16="http://schemas.microsoft.com/office/drawing/2014/main" id="{458CAAC6-527E-4505-8D55-67BA35AC752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44336" y="757830"/>
            <a:ext cx="10440000" cy="381159"/>
          </a:xfrm>
        </p:spPr>
        <p:txBody>
          <a:bodyPr/>
          <a:lstStyle>
            <a:lvl1pPr>
              <a:defRPr sz="2200" b="0" cap="all" spc="300" baseline="0">
                <a:solidFill>
                  <a:srgbClr val="5A2259"/>
                </a:solidFill>
                <a:latin typeface="Franklin Gothic Medium" panose="020B0603020102020204" pitchFamily="34" charset="0"/>
              </a:defRPr>
            </a:lvl1pPr>
          </a:lstStyle>
          <a:p>
            <a:pPr lvl="0"/>
            <a:r>
              <a:rPr lang="en-US" noProof="0"/>
              <a:t>Subtitle of slide</a:t>
            </a:r>
          </a:p>
        </p:txBody>
      </p:sp>
      <p:sp>
        <p:nvSpPr>
          <p:cNvPr id="13" name="Título 12">
            <a:extLst>
              <a:ext uri="{FF2B5EF4-FFF2-40B4-BE49-F238E27FC236}">
                <a16:creationId xmlns:a16="http://schemas.microsoft.com/office/drawing/2014/main" id="{F81F6864-D8D1-4F92-BE78-12A0276AD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70951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956" y="1591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60" imgH="360" progId="TCLayout.ActiveDocument.1">
                  <p:embed/>
                </p:oleObj>
              </mc:Choice>
              <mc:Fallback>
                <p:oleObj name="think-cell Slide" r:id="rId3" imgW="360" imgH="360" progId="TCLayout.ActiveDocument.1">
                  <p:embed/>
                  <p:pic>
                    <p:nvPicPr>
                      <p:cNvPr id="7" name="Object 6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6" y="1591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Marcador de texto 11">
            <a:extLst>
              <a:ext uri="{FF2B5EF4-FFF2-40B4-BE49-F238E27FC236}">
                <a16:creationId xmlns:a16="http://schemas.microsoft.com/office/drawing/2014/main" id="{C8ABE6D1-6F90-5143-9E46-81A6567A508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44336" y="591304"/>
            <a:ext cx="10440000" cy="381159"/>
          </a:xfrm>
        </p:spPr>
        <p:txBody>
          <a:bodyPr anchor="ctr"/>
          <a:lstStyle>
            <a:lvl1pPr>
              <a:defRPr sz="2200" b="0" cap="all" spc="300" baseline="0">
                <a:solidFill>
                  <a:srgbClr val="5A2259"/>
                </a:solidFill>
                <a:latin typeface="Franklin Gothic Medium" panose="020B0603020102020204" pitchFamily="34" charset="0"/>
              </a:defRPr>
            </a:lvl1pPr>
          </a:lstStyle>
          <a:p>
            <a:pPr lvl="0"/>
            <a:r>
              <a:rPr lang="en-US" noProof="0"/>
              <a:t>Subtitle of slide</a:t>
            </a:r>
          </a:p>
        </p:txBody>
      </p:sp>
    </p:spTree>
    <p:extLst>
      <p:ext uri="{BB962C8B-B14F-4D97-AF65-F5344CB8AC3E}">
        <p14:creationId xmlns:p14="http://schemas.microsoft.com/office/powerpoint/2010/main" val="16037269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956" y="1591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60" imgH="360" progId="TCLayout.ActiveDocument.1">
                  <p:embed/>
                </p:oleObj>
              </mc:Choice>
              <mc:Fallback>
                <p:oleObj name="think-cell Slide" r:id="rId3" imgW="360" imgH="360" progId="TCLayout.ActiveDocument.1">
                  <p:embed/>
                  <p:pic>
                    <p:nvPicPr>
                      <p:cNvPr id="7" name="Object 6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6" y="1591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Marcador de texto 11">
            <a:extLst>
              <a:ext uri="{FF2B5EF4-FFF2-40B4-BE49-F238E27FC236}">
                <a16:creationId xmlns:a16="http://schemas.microsoft.com/office/drawing/2014/main" id="{458CAAC6-527E-4505-8D55-67BA35AC752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793852" y="757830"/>
            <a:ext cx="5472000" cy="381159"/>
          </a:xfrm>
        </p:spPr>
        <p:txBody>
          <a:bodyPr/>
          <a:lstStyle>
            <a:lvl1pPr>
              <a:defRPr sz="2200" b="0" cap="all" spc="300" baseline="0">
                <a:solidFill>
                  <a:srgbClr val="5A2259"/>
                </a:solidFill>
                <a:latin typeface="Franklin Gothic Medium" panose="020B0603020102020204" pitchFamily="34" charset="0"/>
              </a:defRPr>
            </a:lvl1pPr>
          </a:lstStyle>
          <a:p>
            <a:pPr lvl="0"/>
            <a:r>
              <a:rPr lang="en-US" noProof="0"/>
              <a:t>Subtitle of slide</a:t>
            </a:r>
          </a:p>
        </p:txBody>
      </p:sp>
      <p:sp>
        <p:nvSpPr>
          <p:cNvPr id="13" name="Título 12">
            <a:extLst>
              <a:ext uri="{FF2B5EF4-FFF2-40B4-BE49-F238E27FC236}">
                <a16:creationId xmlns:a16="http://schemas.microsoft.com/office/drawing/2014/main" id="{F81F6864-D8D1-4F92-BE78-12A0276AD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93852" y="480075"/>
            <a:ext cx="4212000" cy="308122"/>
          </a:xfrm>
        </p:spPr>
        <p:txBody>
          <a:bodyPr anchor="b"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4" name="Rectángulo 33">
            <a:extLst>
              <a:ext uri="{FF2B5EF4-FFF2-40B4-BE49-F238E27FC236}">
                <a16:creationId xmlns:a16="http://schemas.microsoft.com/office/drawing/2014/main" id="{62D147B5-EDB7-42AC-A836-CF89249A01FD}"/>
              </a:ext>
            </a:extLst>
          </p:cNvPr>
          <p:cNvSpPr/>
          <p:nvPr userDrawn="1"/>
        </p:nvSpPr>
        <p:spPr>
          <a:xfrm>
            <a:off x="0" y="1431234"/>
            <a:ext cx="12192000" cy="4784035"/>
          </a:xfrm>
          <a:prstGeom prst="rect">
            <a:avLst/>
          </a:prstGeom>
          <a:solidFill>
            <a:srgbClr val="8C9EAB">
              <a:alpha val="10000"/>
            </a:srgbClr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err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5" name="Forma libre: forma 34">
            <a:extLst>
              <a:ext uri="{FF2B5EF4-FFF2-40B4-BE49-F238E27FC236}">
                <a16:creationId xmlns:a16="http://schemas.microsoft.com/office/drawing/2014/main" id="{D552286A-F49C-42E7-A348-ADA9AC8D58BD}"/>
              </a:ext>
            </a:extLst>
          </p:cNvPr>
          <p:cNvSpPr/>
          <p:nvPr userDrawn="1"/>
        </p:nvSpPr>
        <p:spPr>
          <a:xfrm flipH="1">
            <a:off x="0" y="-48126"/>
            <a:ext cx="5534526" cy="6906124"/>
          </a:xfrm>
          <a:custGeom>
            <a:avLst/>
            <a:gdLst>
              <a:gd name="connsiteX0" fmla="*/ 1135685 w 5404022"/>
              <a:gd name="connsiteY0" fmla="*/ 0 h 6857998"/>
              <a:gd name="connsiteX1" fmla="*/ 5404022 w 5404022"/>
              <a:gd name="connsiteY1" fmla="*/ 0 h 6857998"/>
              <a:gd name="connsiteX2" fmla="*/ 5404022 w 5404022"/>
              <a:gd name="connsiteY2" fmla="*/ 6857998 h 6857998"/>
              <a:gd name="connsiteX3" fmla="*/ 2689453 w 5404022"/>
              <a:gd name="connsiteY3" fmla="*/ 6857998 h 6857998"/>
              <a:gd name="connsiteX4" fmla="*/ 2607100 w 5404022"/>
              <a:gd name="connsiteY4" fmla="*/ 6825527 h 6857998"/>
              <a:gd name="connsiteX5" fmla="*/ 0 w 5404022"/>
              <a:gd name="connsiteY5" fmla="*/ 2892328 h 6857998"/>
              <a:gd name="connsiteX6" fmla="*/ 974753 w 5404022"/>
              <a:gd name="connsiteY6" fmla="*/ 177070 h 6857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04022" h="6857998">
                <a:moveTo>
                  <a:pt x="1135685" y="0"/>
                </a:moveTo>
                <a:lnTo>
                  <a:pt x="5404022" y="0"/>
                </a:lnTo>
                <a:lnTo>
                  <a:pt x="5404022" y="6857998"/>
                </a:lnTo>
                <a:lnTo>
                  <a:pt x="2689453" y="6857998"/>
                </a:lnTo>
                <a:lnTo>
                  <a:pt x="2607100" y="6825527"/>
                </a:lnTo>
                <a:cubicBezTo>
                  <a:pt x="1075017" y="6177511"/>
                  <a:pt x="0" y="4660461"/>
                  <a:pt x="0" y="2892328"/>
                </a:cubicBezTo>
                <a:cubicBezTo>
                  <a:pt x="0" y="1860918"/>
                  <a:pt x="365805" y="914944"/>
                  <a:pt x="974753" y="177070"/>
                </a:cubicBezTo>
                <a:close/>
              </a:path>
            </a:pathLst>
          </a:custGeom>
          <a:noFill/>
          <a:ln w="12700">
            <a:gradFill>
              <a:gsLst>
                <a:gs pos="0">
                  <a:schemeClr val="accent6"/>
                </a:gs>
                <a:gs pos="100000">
                  <a:srgbClr val="43ABB6"/>
                </a:gs>
              </a:gsLst>
              <a:lin ang="5400000" scaled="1"/>
            </a:gradFill>
          </a:ln>
          <a:effectLst>
            <a:outerShdw blurRad="114300" dist="38100" dir="360000" algn="tl" rotWithShape="0">
              <a:prstClr val="black">
                <a:alpha val="13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08000" rtlCol="0" anchor="t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1" i="0" u="none" strike="noStrike" kern="1200" cap="none" spc="100" normalizeH="0" baseline="0" noProof="0" err="1">
              <a:ln>
                <a:noFill/>
              </a:ln>
              <a:solidFill>
                <a:srgbClr val="4C5B6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6" name="Slide Number Placeholder 5">
            <a:extLst>
              <a:ext uri="{FF2B5EF4-FFF2-40B4-BE49-F238E27FC236}">
                <a16:creationId xmlns:a16="http://schemas.microsoft.com/office/drawing/2014/main" id="{5B692206-0B17-49CA-9101-C1F4D690BD5C}"/>
              </a:ext>
            </a:extLst>
          </p:cNvPr>
          <p:cNvSpPr txBox="1">
            <a:spLocks/>
          </p:cNvSpPr>
          <p:nvPr userDrawn="1"/>
        </p:nvSpPr>
        <p:spPr>
          <a:xfrm>
            <a:off x="560753" y="6483356"/>
            <a:ext cx="234462" cy="133350"/>
          </a:xfrm>
          <a:prstGeom prst="rect">
            <a:avLst/>
          </a:prstGeom>
        </p:spPr>
        <p:txBody>
          <a:bodyPr vert="horz" wrap="none" lIns="0" tIns="0" rIns="0" bIns="0" rtlCol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/>
                </a:solidFill>
                <a:latin typeface="+mn-lt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4D992F-7007-473D-9CAC-8B17A67E3C5E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5A225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5A225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5" name="Rectángulo redondeado 97">
            <a:extLst>
              <a:ext uri="{FF2B5EF4-FFF2-40B4-BE49-F238E27FC236}">
                <a16:creationId xmlns:a16="http://schemas.microsoft.com/office/drawing/2014/main" id="{8BD2B99C-EA8C-48D9-AF37-F29645618C28}"/>
              </a:ext>
            </a:extLst>
          </p:cNvPr>
          <p:cNvSpPr/>
          <p:nvPr userDrawn="1"/>
        </p:nvSpPr>
        <p:spPr>
          <a:xfrm>
            <a:off x="6192252" y="1782026"/>
            <a:ext cx="5037221" cy="4317857"/>
          </a:xfrm>
          <a:prstGeom prst="roundRect">
            <a:avLst>
              <a:gd name="adj" fmla="val 6244"/>
            </a:avLst>
          </a:prstGeom>
          <a:noFill/>
          <a:ln w="12700">
            <a:solidFill>
              <a:schemeClr val="accent6"/>
            </a:solidFill>
          </a:ln>
          <a:effectLst>
            <a:outerShdw blurRad="114300" dist="38100" dir="360000" algn="tl" rotWithShape="0">
              <a:prstClr val="black">
                <a:alpha val="13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08000" bIns="0" rtlCol="0" anchor="t"/>
          <a:lstStyle/>
          <a:p>
            <a:pPr marL="0" marR="0" lvl="0" indent="0" algn="ctr" defTabSz="4572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100" normalizeH="0" baseline="0" noProof="0">
              <a:ln>
                <a:noFill/>
              </a:ln>
              <a:solidFill>
                <a:srgbClr val="4C5B6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9" name="Rectángulo redondeado 71">
            <a:extLst>
              <a:ext uri="{FF2B5EF4-FFF2-40B4-BE49-F238E27FC236}">
                <a16:creationId xmlns:a16="http://schemas.microsoft.com/office/drawing/2014/main" id="{DFC4FC1E-20C6-4661-A371-E1E4034827F7}"/>
              </a:ext>
            </a:extLst>
          </p:cNvPr>
          <p:cNvSpPr/>
          <p:nvPr userDrawn="1"/>
        </p:nvSpPr>
        <p:spPr>
          <a:xfrm>
            <a:off x="6318437" y="1540560"/>
            <a:ext cx="5041525" cy="4498759"/>
          </a:xfrm>
          <a:prstGeom prst="roundRect">
            <a:avLst>
              <a:gd name="adj" fmla="val 5891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08000" bIns="0" rtlCol="0" anchor="ctr"/>
          <a:lstStyle/>
          <a:p>
            <a:pPr lvl="0" defTabSz="457200">
              <a:lnSpc>
                <a:spcPts val="1620"/>
              </a:lnSpc>
              <a:buSzPct val="100000"/>
              <a:buFont typeface="Trebuchet MS" panose="020B0603020202020204" pitchFamily="34" charset="0"/>
              <a:buChar char="​"/>
              <a:defRPr/>
            </a:pPr>
            <a:endParaRPr lang="en-US" sz="1200" spc="100">
              <a:solidFill>
                <a:srgbClr val="4C5B6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" name="Forma libre: forma 80">
            <a:extLst>
              <a:ext uri="{FF2B5EF4-FFF2-40B4-BE49-F238E27FC236}">
                <a16:creationId xmlns:a16="http://schemas.microsoft.com/office/drawing/2014/main" id="{47C4454F-FE9E-4768-923A-E5429EA367F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 bwMode="auto">
          <a:xfrm>
            <a:off x="1" y="2"/>
            <a:ext cx="5404021" cy="6857998"/>
          </a:xfrm>
          <a:custGeom>
            <a:avLst/>
            <a:gdLst>
              <a:gd name="connsiteX0" fmla="*/ 0 w 5404021"/>
              <a:gd name="connsiteY0" fmla="*/ 0 h 6857998"/>
              <a:gd name="connsiteX1" fmla="*/ 4268336 w 5404021"/>
              <a:gd name="connsiteY1" fmla="*/ 0 h 6857998"/>
              <a:gd name="connsiteX2" fmla="*/ 4429268 w 5404021"/>
              <a:gd name="connsiteY2" fmla="*/ 177070 h 6857998"/>
              <a:gd name="connsiteX3" fmla="*/ 5404021 w 5404021"/>
              <a:gd name="connsiteY3" fmla="*/ 2892328 h 6857998"/>
              <a:gd name="connsiteX4" fmla="*/ 2796921 w 5404021"/>
              <a:gd name="connsiteY4" fmla="*/ 6825527 h 6857998"/>
              <a:gd name="connsiteX5" fmla="*/ 2714568 w 5404021"/>
              <a:gd name="connsiteY5" fmla="*/ 6857998 h 6857998"/>
              <a:gd name="connsiteX6" fmla="*/ 0 w 5404021"/>
              <a:gd name="connsiteY6" fmla="*/ 6857998 h 6857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04021" h="6857998">
                <a:moveTo>
                  <a:pt x="0" y="0"/>
                </a:moveTo>
                <a:lnTo>
                  <a:pt x="4268336" y="0"/>
                </a:lnTo>
                <a:lnTo>
                  <a:pt x="4429268" y="177070"/>
                </a:lnTo>
                <a:cubicBezTo>
                  <a:pt x="5038216" y="914944"/>
                  <a:pt x="5404021" y="1860918"/>
                  <a:pt x="5404021" y="2892328"/>
                </a:cubicBezTo>
                <a:cubicBezTo>
                  <a:pt x="5404021" y="4660461"/>
                  <a:pt x="4329004" y="6177511"/>
                  <a:pt x="2796921" y="6825527"/>
                </a:cubicBezTo>
                <a:lnTo>
                  <a:pt x="2714568" y="6857998"/>
                </a:lnTo>
                <a:lnTo>
                  <a:pt x="0" y="6857998"/>
                </a:lnTo>
                <a:close/>
              </a:path>
            </a:pathLst>
          </a:custGeom>
          <a:noFill/>
          <a:ln w="9525">
            <a:noFill/>
            <a:miter lim="800000"/>
            <a:headEnd/>
            <a:tailEnd/>
          </a:ln>
        </p:spPr>
        <p:txBody>
          <a:bodyPr wrap="square" bIns="1260000" anchor="ctr">
            <a:noAutofit/>
          </a:bodyPr>
          <a:lstStyle>
            <a:lvl1pPr algn="ctr">
              <a:defRPr sz="1800" b="1"/>
            </a:lvl1pPr>
          </a:lstStyle>
          <a:p>
            <a:endParaRPr lang="en-GB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76299E4-19BE-F24A-85E8-7BE02A89B4F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713536" y="1782024"/>
            <a:ext cx="4251325" cy="4025051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26141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A41411-D0D6-4945-9151-683D097F75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A3E05040-690F-4E98-983D-25960FB4DB04}"/>
              </a:ext>
            </a:extLst>
          </p:cNvPr>
          <p:cNvSpPr/>
          <p:nvPr userDrawn="1"/>
        </p:nvSpPr>
        <p:spPr>
          <a:xfrm>
            <a:off x="0" y="2356482"/>
            <a:ext cx="12192000" cy="2767101"/>
          </a:xfrm>
          <a:prstGeom prst="rect">
            <a:avLst/>
          </a:prstGeom>
          <a:solidFill>
            <a:srgbClr val="43ABB6">
              <a:alpha val="10000"/>
            </a:srgbClr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4" name="Rectángulo redondeado 97">
            <a:extLst>
              <a:ext uri="{FF2B5EF4-FFF2-40B4-BE49-F238E27FC236}">
                <a16:creationId xmlns:a16="http://schemas.microsoft.com/office/drawing/2014/main" id="{A4FB5D33-F707-4355-AA51-EC4F3740E118}"/>
              </a:ext>
            </a:extLst>
          </p:cNvPr>
          <p:cNvSpPr/>
          <p:nvPr userDrawn="1"/>
        </p:nvSpPr>
        <p:spPr>
          <a:xfrm>
            <a:off x="547687" y="1799704"/>
            <a:ext cx="6742091" cy="3932907"/>
          </a:xfrm>
          <a:prstGeom prst="roundRect">
            <a:avLst>
              <a:gd name="adj" fmla="val 7562"/>
            </a:avLst>
          </a:prstGeom>
          <a:solidFill>
            <a:schemeClr val="bg1"/>
          </a:solidFill>
          <a:ln w="12700" cap="flat" cmpd="sng" algn="ctr">
            <a:solidFill>
              <a:srgbClr val="5A2259"/>
            </a:solidFill>
            <a:prstDash val="solid"/>
          </a:ln>
          <a:effectLst/>
        </p:spPr>
        <p:txBody>
          <a:bodyPr tIns="108000" rtlCol="0" anchor="t"/>
          <a:lstStyle/>
          <a:p>
            <a:pPr marL="0" marR="0" lvl="0" indent="0" algn="ctr" defTabSz="45720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0" cap="none" spc="100" normalizeH="0" baseline="0" noProof="0">
              <a:ln>
                <a:noFill/>
              </a:ln>
              <a:solidFill>
                <a:srgbClr val="4C5B68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Rectángulo redondeado 97">
            <a:extLst>
              <a:ext uri="{FF2B5EF4-FFF2-40B4-BE49-F238E27FC236}">
                <a16:creationId xmlns:a16="http://schemas.microsoft.com/office/drawing/2014/main" id="{E3565CBD-7499-40D0-9DA8-6DD1FCE4337E}"/>
              </a:ext>
            </a:extLst>
          </p:cNvPr>
          <p:cNvSpPr/>
          <p:nvPr userDrawn="1"/>
        </p:nvSpPr>
        <p:spPr>
          <a:xfrm>
            <a:off x="8047531" y="1799704"/>
            <a:ext cx="3634804" cy="3932907"/>
          </a:xfrm>
          <a:prstGeom prst="roundRect">
            <a:avLst>
              <a:gd name="adj" fmla="val 10838"/>
            </a:avLst>
          </a:prstGeom>
          <a:noFill/>
          <a:ln w="12700" cap="flat" cmpd="sng" algn="ctr">
            <a:solidFill>
              <a:srgbClr val="D3553F"/>
            </a:solidFill>
            <a:prstDash val="solid"/>
          </a:ln>
          <a:effectLst/>
        </p:spPr>
        <p:txBody>
          <a:bodyPr tIns="108000" rtlCol="0" anchor="t"/>
          <a:lstStyle/>
          <a:p>
            <a:pPr marL="0" marR="0" lvl="0" indent="0" algn="ctr" defTabSz="45720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0" cap="none" spc="100" normalizeH="0" baseline="0" noProof="0">
              <a:ln>
                <a:noFill/>
              </a:ln>
              <a:solidFill>
                <a:srgbClr val="4C5B68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Marcador de texto 11">
            <a:extLst>
              <a:ext uri="{FF2B5EF4-FFF2-40B4-BE49-F238E27FC236}">
                <a16:creationId xmlns:a16="http://schemas.microsoft.com/office/drawing/2014/main" id="{E87E5760-A6CE-47C4-AD8C-D22944B0931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44336" y="757830"/>
            <a:ext cx="10440000" cy="381159"/>
          </a:xfrm>
        </p:spPr>
        <p:txBody>
          <a:bodyPr/>
          <a:lstStyle>
            <a:lvl1pPr>
              <a:defRPr sz="2200" b="0" cap="all" spc="300" baseline="0">
                <a:solidFill>
                  <a:srgbClr val="5A2259"/>
                </a:solidFill>
                <a:latin typeface="Franklin Gothic Medium" panose="020B0603020102020204" pitchFamily="34" charset="0"/>
              </a:defRPr>
            </a:lvl1pPr>
          </a:lstStyle>
          <a:p>
            <a:pPr lvl="0"/>
            <a:r>
              <a:rPr lang="en-US" noProof="0"/>
              <a:t>Subtitle of slide</a:t>
            </a:r>
          </a:p>
        </p:txBody>
      </p:sp>
      <p:sp>
        <p:nvSpPr>
          <p:cNvPr id="11" name="Rectángulo redondeado 71">
            <a:extLst>
              <a:ext uri="{FF2B5EF4-FFF2-40B4-BE49-F238E27FC236}">
                <a16:creationId xmlns:a16="http://schemas.microsoft.com/office/drawing/2014/main" id="{56891ED6-134D-4226-83F8-62C6B3B2AC08}"/>
              </a:ext>
            </a:extLst>
          </p:cNvPr>
          <p:cNvSpPr/>
          <p:nvPr userDrawn="1"/>
        </p:nvSpPr>
        <p:spPr>
          <a:xfrm>
            <a:off x="8180512" y="1540560"/>
            <a:ext cx="3368842" cy="4042093"/>
          </a:xfrm>
          <a:prstGeom prst="roundRect">
            <a:avLst>
              <a:gd name="adj" fmla="val 5891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08000" bIns="0" rtlCol="0" anchor="ctr"/>
          <a:lstStyle/>
          <a:p>
            <a:pPr lvl="0" defTabSz="457200">
              <a:lnSpc>
                <a:spcPts val="1620"/>
              </a:lnSpc>
              <a:buSzPct val="100000"/>
              <a:buFont typeface="Trebuchet MS" panose="020B0603020202020204" pitchFamily="34" charset="0"/>
              <a:buChar char="​"/>
              <a:defRPr/>
            </a:pPr>
            <a:endParaRPr lang="en-US" sz="1200" spc="100">
              <a:solidFill>
                <a:srgbClr val="4C5B6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Marcador de texto 81">
            <a:extLst>
              <a:ext uri="{FF2B5EF4-FFF2-40B4-BE49-F238E27FC236}">
                <a16:creationId xmlns:a16="http://schemas.microsoft.com/office/drawing/2014/main" id="{A85BC50F-C04E-4C6C-9A65-8EC3959EC3F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444526" y="2163977"/>
            <a:ext cx="2840815" cy="3418675"/>
          </a:xfrm>
        </p:spPr>
        <p:txBody>
          <a:bodyPr/>
          <a:lstStyle/>
          <a:p>
            <a:pPr lvl="0"/>
            <a:r>
              <a:rPr lang="en-US" noProof="0" err="1"/>
              <a:t>Haga</a:t>
            </a:r>
            <a:r>
              <a:rPr lang="en-US" noProof="0"/>
              <a:t> </a:t>
            </a:r>
            <a:r>
              <a:rPr lang="en-US" noProof="0" err="1"/>
              <a:t>clic</a:t>
            </a:r>
            <a:r>
              <a:rPr lang="en-US" noProof="0"/>
              <a:t> para </a:t>
            </a:r>
            <a:r>
              <a:rPr lang="en-US" noProof="0" err="1"/>
              <a:t>modificar</a:t>
            </a:r>
            <a:r>
              <a:rPr lang="en-US" noProof="0"/>
              <a:t> los </a:t>
            </a:r>
            <a:r>
              <a:rPr lang="en-US" noProof="0" err="1"/>
              <a:t>estilos</a:t>
            </a:r>
            <a:r>
              <a:rPr lang="en-US" noProof="0"/>
              <a:t> de </a:t>
            </a:r>
            <a:r>
              <a:rPr lang="en-US" noProof="0" err="1"/>
              <a:t>texto</a:t>
            </a:r>
            <a:r>
              <a:rPr lang="en-US" noProof="0"/>
              <a:t> del </a:t>
            </a:r>
            <a:r>
              <a:rPr lang="en-US" noProof="0" err="1"/>
              <a:t>patrón</a:t>
            </a:r>
            <a:endParaRPr lang="en-US" noProof="0"/>
          </a:p>
          <a:p>
            <a:pPr lvl="1"/>
            <a:r>
              <a:rPr lang="en-US" noProof="0"/>
              <a:t>Segundo </a:t>
            </a:r>
            <a:r>
              <a:rPr lang="en-US" noProof="0" err="1"/>
              <a:t>nivel</a:t>
            </a:r>
            <a:endParaRPr lang="en-US" noProof="0"/>
          </a:p>
          <a:p>
            <a:pPr lvl="2"/>
            <a:r>
              <a:rPr lang="en-US" noProof="0" err="1"/>
              <a:t>Tercer</a:t>
            </a:r>
            <a:r>
              <a:rPr lang="en-US" noProof="0"/>
              <a:t> </a:t>
            </a:r>
            <a:r>
              <a:rPr lang="en-US" noProof="0" err="1"/>
              <a:t>nivel</a:t>
            </a:r>
            <a:endParaRPr lang="en-US" noProof="0"/>
          </a:p>
          <a:p>
            <a:pPr lvl="3"/>
            <a:r>
              <a:rPr lang="en-US" noProof="0"/>
              <a:t>Cuarto </a:t>
            </a:r>
            <a:r>
              <a:rPr lang="en-US" noProof="0" err="1"/>
              <a:t>nivel</a:t>
            </a:r>
            <a:endParaRPr lang="en-US" noProof="0"/>
          </a:p>
          <a:p>
            <a:pPr lvl="4"/>
            <a:r>
              <a:rPr lang="en-US" noProof="0"/>
              <a:t>Quinto </a:t>
            </a:r>
            <a:r>
              <a:rPr lang="en-US" noProof="0" err="1"/>
              <a:t>nivel</a:t>
            </a:r>
            <a:endParaRPr lang="en-US" noProof="0"/>
          </a:p>
        </p:txBody>
      </p:sp>
      <p:sp>
        <p:nvSpPr>
          <p:cNvPr id="14" name="Marcador de texto 13">
            <a:extLst>
              <a:ext uri="{FF2B5EF4-FFF2-40B4-BE49-F238E27FC236}">
                <a16:creationId xmlns:a16="http://schemas.microsoft.com/office/drawing/2014/main" id="{D01248E3-331A-4B7C-9881-6C59AC7A161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443913" y="1703451"/>
            <a:ext cx="2841428" cy="318021"/>
          </a:xfrm>
        </p:spPr>
        <p:txBody>
          <a:bodyPr anchor="b"/>
          <a:lstStyle>
            <a:lvl1pPr>
              <a:defRPr sz="1600">
                <a:solidFill>
                  <a:srgbClr val="D3553F"/>
                </a:solidFill>
                <a:latin typeface="Franklin Gothic Medium" panose="020B0603020102020204" pitchFamily="34" charset="0"/>
              </a:defRPr>
            </a:lvl1pPr>
          </a:lstStyle>
          <a:p>
            <a:pPr lvl="0"/>
            <a:r>
              <a:rPr lang="en-US" noProof="0"/>
              <a:t>Lorem ipsum dolor</a:t>
            </a:r>
          </a:p>
        </p:txBody>
      </p:sp>
      <p:sp>
        <p:nvSpPr>
          <p:cNvPr id="17" name="Marcador de texto 16">
            <a:extLst>
              <a:ext uri="{FF2B5EF4-FFF2-40B4-BE49-F238E27FC236}">
                <a16:creationId xmlns:a16="http://schemas.microsoft.com/office/drawing/2014/main" id="{6FACE4DA-5C7C-4067-806E-D42EC9705F1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46237" y="1603793"/>
            <a:ext cx="6264000" cy="243541"/>
          </a:xfrm>
        </p:spPr>
        <p:txBody>
          <a:bodyPr/>
          <a:lstStyle>
            <a:lvl1pPr>
              <a:defRPr sz="1600" b="1" cap="all" baseline="0">
                <a:solidFill>
                  <a:srgbClr val="5A2259"/>
                </a:solidFill>
                <a:latin typeface="Franklin Gothic Medium" panose="020B0603020102020204" pitchFamily="34" charset="0"/>
              </a:defRPr>
            </a:lvl1pPr>
          </a:lstStyle>
          <a:p>
            <a:pPr lvl="0"/>
            <a:r>
              <a:rPr lang="en-US" noProof="0"/>
              <a:t>Title of graph</a:t>
            </a:r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A59B49E9-588F-4C57-B690-EEC2204E76C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46237" y="5790951"/>
            <a:ext cx="6264000" cy="550125"/>
          </a:xfrm>
        </p:spPr>
        <p:txBody>
          <a:bodyPr/>
          <a:lstStyle>
            <a:lvl1pPr>
              <a:defRPr sz="900" i="1">
                <a:solidFill>
                  <a:srgbClr val="8C9EAB"/>
                </a:solidFill>
              </a:defRPr>
            </a:lvl1pPr>
          </a:lstStyle>
          <a:p>
            <a:pPr lvl="0"/>
            <a:r>
              <a:rPr lang="en-US" noProof="0"/>
              <a:t>Graph notes</a:t>
            </a:r>
          </a:p>
        </p:txBody>
      </p:sp>
      <p:sp>
        <p:nvSpPr>
          <p:cNvPr id="21" name="Marcador de gráfico 20">
            <a:extLst>
              <a:ext uri="{FF2B5EF4-FFF2-40B4-BE49-F238E27FC236}">
                <a16:creationId xmlns:a16="http://schemas.microsoft.com/office/drawing/2014/main" id="{591C2347-0AE4-4827-A0BB-15C7D78BDFA0}"/>
              </a:ext>
            </a:extLst>
          </p:cNvPr>
          <p:cNvSpPr>
            <a:spLocks noGrp="1"/>
          </p:cNvSpPr>
          <p:nvPr>
            <p:ph type="chart" sz="quarter" idx="16"/>
          </p:nvPr>
        </p:nvSpPr>
        <p:spPr>
          <a:xfrm>
            <a:off x="746125" y="2020888"/>
            <a:ext cx="6264275" cy="3562350"/>
          </a:xfrm>
        </p:spPr>
        <p:txBody>
          <a:bodyPr bIns="1260000" anchor="ctr"/>
          <a:lstStyle>
            <a:lvl1pPr algn="ctr">
              <a:defRPr sz="1800" b="1"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712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92511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and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A3E05040-690F-4E98-983D-25960FB4DB04}"/>
              </a:ext>
            </a:extLst>
          </p:cNvPr>
          <p:cNvSpPr/>
          <p:nvPr userDrawn="1"/>
        </p:nvSpPr>
        <p:spPr>
          <a:xfrm>
            <a:off x="0" y="2356482"/>
            <a:ext cx="12192000" cy="2767101"/>
          </a:xfrm>
          <a:prstGeom prst="rect">
            <a:avLst/>
          </a:prstGeom>
          <a:solidFill>
            <a:srgbClr val="43ABB6">
              <a:alpha val="10000"/>
            </a:srgbClr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4" name="Rectángulo redondeado 97">
            <a:extLst>
              <a:ext uri="{FF2B5EF4-FFF2-40B4-BE49-F238E27FC236}">
                <a16:creationId xmlns:a16="http://schemas.microsoft.com/office/drawing/2014/main" id="{A4FB5D33-F707-4355-AA51-EC4F3740E118}"/>
              </a:ext>
            </a:extLst>
          </p:cNvPr>
          <p:cNvSpPr/>
          <p:nvPr userDrawn="1"/>
        </p:nvSpPr>
        <p:spPr>
          <a:xfrm>
            <a:off x="547687" y="1799704"/>
            <a:ext cx="6742091" cy="3932907"/>
          </a:xfrm>
          <a:prstGeom prst="roundRect">
            <a:avLst>
              <a:gd name="adj" fmla="val 7562"/>
            </a:avLst>
          </a:prstGeom>
          <a:solidFill>
            <a:schemeClr val="bg1"/>
          </a:solidFill>
          <a:ln w="12700" cap="flat" cmpd="sng" algn="ctr">
            <a:solidFill>
              <a:srgbClr val="5A2259"/>
            </a:solidFill>
            <a:prstDash val="solid"/>
          </a:ln>
          <a:effectLst/>
        </p:spPr>
        <p:txBody>
          <a:bodyPr tIns="108000" rtlCol="0" anchor="t"/>
          <a:lstStyle/>
          <a:p>
            <a:pPr marL="0" marR="0" lvl="0" indent="0" algn="ctr" defTabSz="45720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0" cap="none" spc="100" normalizeH="0" baseline="0" noProof="0">
              <a:ln>
                <a:noFill/>
              </a:ln>
              <a:solidFill>
                <a:srgbClr val="4C5B68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Rectángulo redondeado 97">
            <a:extLst>
              <a:ext uri="{FF2B5EF4-FFF2-40B4-BE49-F238E27FC236}">
                <a16:creationId xmlns:a16="http://schemas.microsoft.com/office/drawing/2014/main" id="{E3565CBD-7499-40D0-9DA8-6DD1FCE4337E}"/>
              </a:ext>
            </a:extLst>
          </p:cNvPr>
          <p:cNvSpPr/>
          <p:nvPr userDrawn="1"/>
        </p:nvSpPr>
        <p:spPr>
          <a:xfrm>
            <a:off x="8047531" y="1799704"/>
            <a:ext cx="3634804" cy="3932907"/>
          </a:xfrm>
          <a:prstGeom prst="roundRect">
            <a:avLst>
              <a:gd name="adj" fmla="val 10838"/>
            </a:avLst>
          </a:prstGeom>
          <a:noFill/>
          <a:ln w="12700" cap="flat" cmpd="sng" algn="ctr">
            <a:solidFill>
              <a:srgbClr val="D3553F"/>
            </a:solidFill>
            <a:prstDash val="solid"/>
          </a:ln>
          <a:effectLst/>
        </p:spPr>
        <p:txBody>
          <a:bodyPr tIns="108000" rtlCol="0" anchor="t"/>
          <a:lstStyle/>
          <a:p>
            <a:pPr marL="0" marR="0" lvl="0" indent="0" algn="ctr" defTabSz="45720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0" cap="none" spc="100" normalizeH="0" baseline="0" noProof="0">
              <a:ln>
                <a:noFill/>
              </a:ln>
              <a:solidFill>
                <a:srgbClr val="4C5B68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Marcador de texto 11">
            <a:extLst>
              <a:ext uri="{FF2B5EF4-FFF2-40B4-BE49-F238E27FC236}">
                <a16:creationId xmlns:a16="http://schemas.microsoft.com/office/drawing/2014/main" id="{E87E5760-A6CE-47C4-AD8C-D22944B0931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44336" y="591304"/>
            <a:ext cx="10440000" cy="381159"/>
          </a:xfrm>
        </p:spPr>
        <p:txBody>
          <a:bodyPr anchor="ctr"/>
          <a:lstStyle>
            <a:lvl1pPr>
              <a:defRPr sz="2200" b="0" cap="all" spc="300" baseline="0">
                <a:solidFill>
                  <a:srgbClr val="5A2259"/>
                </a:solidFill>
                <a:latin typeface="Franklin Gothic Medium" panose="020B0603020102020204" pitchFamily="34" charset="0"/>
              </a:defRPr>
            </a:lvl1pPr>
          </a:lstStyle>
          <a:p>
            <a:pPr lvl="0"/>
            <a:r>
              <a:rPr lang="en-US" noProof="0"/>
              <a:t>Subtitle of slide</a:t>
            </a:r>
          </a:p>
        </p:txBody>
      </p:sp>
      <p:sp>
        <p:nvSpPr>
          <p:cNvPr id="11" name="Rectángulo redondeado 71">
            <a:extLst>
              <a:ext uri="{FF2B5EF4-FFF2-40B4-BE49-F238E27FC236}">
                <a16:creationId xmlns:a16="http://schemas.microsoft.com/office/drawing/2014/main" id="{56891ED6-134D-4226-83F8-62C6B3B2AC08}"/>
              </a:ext>
            </a:extLst>
          </p:cNvPr>
          <p:cNvSpPr/>
          <p:nvPr userDrawn="1"/>
        </p:nvSpPr>
        <p:spPr>
          <a:xfrm>
            <a:off x="8180512" y="1540560"/>
            <a:ext cx="3368842" cy="4042093"/>
          </a:xfrm>
          <a:prstGeom prst="roundRect">
            <a:avLst>
              <a:gd name="adj" fmla="val 5891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108000" bIns="0" rtlCol="0" anchor="ctr"/>
          <a:lstStyle/>
          <a:p>
            <a:pPr lvl="0" defTabSz="457200">
              <a:lnSpc>
                <a:spcPts val="1620"/>
              </a:lnSpc>
              <a:buSzPct val="100000"/>
              <a:buFont typeface="Trebuchet MS" panose="020B0603020202020204" pitchFamily="34" charset="0"/>
              <a:buChar char="​"/>
              <a:defRPr/>
            </a:pPr>
            <a:endParaRPr lang="en-US" sz="1200" spc="100">
              <a:solidFill>
                <a:srgbClr val="4C5B6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Marcador de texto 81">
            <a:extLst>
              <a:ext uri="{FF2B5EF4-FFF2-40B4-BE49-F238E27FC236}">
                <a16:creationId xmlns:a16="http://schemas.microsoft.com/office/drawing/2014/main" id="{A85BC50F-C04E-4C6C-9A65-8EC3959EC3F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444526" y="2163977"/>
            <a:ext cx="2840815" cy="3418675"/>
          </a:xfrm>
        </p:spPr>
        <p:txBody>
          <a:bodyPr/>
          <a:lstStyle/>
          <a:p>
            <a:pPr lvl="0"/>
            <a:r>
              <a:rPr lang="en-US" noProof="0" err="1"/>
              <a:t>Haga</a:t>
            </a:r>
            <a:r>
              <a:rPr lang="en-US" noProof="0"/>
              <a:t> </a:t>
            </a:r>
            <a:r>
              <a:rPr lang="en-US" noProof="0" err="1"/>
              <a:t>clic</a:t>
            </a:r>
            <a:r>
              <a:rPr lang="en-US" noProof="0"/>
              <a:t> para </a:t>
            </a:r>
            <a:r>
              <a:rPr lang="en-US" noProof="0" err="1"/>
              <a:t>modificar</a:t>
            </a:r>
            <a:r>
              <a:rPr lang="en-US" noProof="0"/>
              <a:t> los </a:t>
            </a:r>
            <a:r>
              <a:rPr lang="en-US" noProof="0" err="1"/>
              <a:t>estilos</a:t>
            </a:r>
            <a:r>
              <a:rPr lang="en-US" noProof="0"/>
              <a:t> de </a:t>
            </a:r>
            <a:r>
              <a:rPr lang="en-US" noProof="0" err="1"/>
              <a:t>texto</a:t>
            </a:r>
            <a:r>
              <a:rPr lang="en-US" noProof="0"/>
              <a:t> del </a:t>
            </a:r>
            <a:r>
              <a:rPr lang="en-US" noProof="0" err="1"/>
              <a:t>patrón</a:t>
            </a:r>
            <a:endParaRPr lang="en-US" noProof="0"/>
          </a:p>
          <a:p>
            <a:pPr lvl="1"/>
            <a:r>
              <a:rPr lang="en-US" noProof="0"/>
              <a:t>Segundo </a:t>
            </a:r>
            <a:r>
              <a:rPr lang="en-US" noProof="0" err="1"/>
              <a:t>nivel</a:t>
            </a:r>
            <a:endParaRPr lang="en-US" noProof="0"/>
          </a:p>
          <a:p>
            <a:pPr lvl="2"/>
            <a:r>
              <a:rPr lang="en-US" noProof="0" err="1"/>
              <a:t>Tercer</a:t>
            </a:r>
            <a:r>
              <a:rPr lang="en-US" noProof="0"/>
              <a:t> </a:t>
            </a:r>
            <a:r>
              <a:rPr lang="en-US" noProof="0" err="1"/>
              <a:t>nivel</a:t>
            </a:r>
            <a:endParaRPr lang="en-US" noProof="0"/>
          </a:p>
          <a:p>
            <a:pPr lvl="3"/>
            <a:r>
              <a:rPr lang="en-US" noProof="0"/>
              <a:t>Cuarto </a:t>
            </a:r>
            <a:r>
              <a:rPr lang="en-US" noProof="0" err="1"/>
              <a:t>nivel</a:t>
            </a:r>
            <a:endParaRPr lang="en-US" noProof="0"/>
          </a:p>
          <a:p>
            <a:pPr lvl="4"/>
            <a:r>
              <a:rPr lang="en-US" noProof="0"/>
              <a:t>Quinto </a:t>
            </a:r>
            <a:r>
              <a:rPr lang="en-US" noProof="0" err="1"/>
              <a:t>nivel</a:t>
            </a:r>
            <a:endParaRPr lang="en-US" noProof="0"/>
          </a:p>
        </p:txBody>
      </p:sp>
      <p:sp>
        <p:nvSpPr>
          <p:cNvPr id="14" name="Marcador de texto 13">
            <a:extLst>
              <a:ext uri="{FF2B5EF4-FFF2-40B4-BE49-F238E27FC236}">
                <a16:creationId xmlns:a16="http://schemas.microsoft.com/office/drawing/2014/main" id="{D01248E3-331A-4B7C-9881-6C59AC7A161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443913" y="1703451"/>
            <a:ext cx="2841428" cy="318021"/>
          </a:xfrm>
        </p:spPr>
        <p:txBody>
          <a:bodyPr anchor="b"/>
          <a:lstStyle>
            <a:lvl1pPr>
              <a:defRPr sz="1600">
                <a:solidFill>
                  <a:srgbClr val="D3553F"/>
                </a:solidFill>
                <a:latin typeface="Franklin Gothic Medium" panose="020B0603020102020204" pitchFamily="34" charset="0"/>
              </a:defRPr>
            </a:lvl1pPr>
          </a:lstStyle>
          <a:p>
            <a:pPr lvl="0"/>
            <a:r>
              <a:rPr lang="en-US" noProof="0"/>
              <a:t>Lorem ipsum dolor</a:t>
            </a:r>
          </a:p>
        </p:txBody>
      </p:sp>
      <p:sp>
        <p:nvSpPr>
          <p:cNvPr id="17" name="Marcador de texto 16">
            <a:extLst>
              <a:ext uri="{FF2B5EF4-FFF2-40B4-BE49-F238E27FC236}">
                <a16:creationId xmlns:a16="http://schemas.microsoft.com/office/drawing/2014/main" id="{6FACE4DA-5C7C-4067-806E-D42EC9705F1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46237" y="1603793"/>
            <a:ext cx="6264000" cy="243541"/>
          </a:xfrm>
        </p:spPr>
        <p:txBody>
          <a:bodyPr/>
          <a:lstStyle>
            <a:lvl1pPr>
              <a:defRPr sz="1600" b="1" cap="all" baseline="0">
                <a:solidFill>
                  <a:srgbClr val="5A2259"/>
                </a:solidFill>
                <a:latin typeface="Franklin Gothic Medium" panose="020B0603020102020204" pitchFamily="34" charset="0"/>
              </a:defRPr>
            </a:lvl1pPr>
          </a:lstStyle>
          <a:p>
            <a:pPr lvl="0"/>
            <a:r>
              <a:rPr lang="en-US" noProof="0"/>
              <a:t>Title of graph</a:t>
            </a:r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A59B49E9-588F-4C57-B690-EEC2204E76C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46237" y="5790951"/>
            <a:ext cx="6264000" cy="550125"/>
          </a:xfrm>
        </p:spPr>
        <p:txBody>
          <a:bodyPr/>
          <a:lstStyle>
            <a:lvl1pPr>
              <a:defRPr sz="900" i="1">
                <a:solidFill>
                  <a:srgbClr val="8C9EAB"/>
                </a:solidFill>
              </a:defRPr>
            </a:lvl1pPr>
          </a:lstStyle>
          <a:p>
            <a:pPr lvl="0"/>
            <a:r>
              <a:rPr lang="en-US" noProof="0"/>
              <a:t>Graph notes</a:t>
            </a:r>
          </a:p>
        </p:txBody>
      </p:sp>
      <p:sp>
        <p:nvSpPr>
          <p:cNvPr id="21" name="Marcador de gráfico 20">
            <a:extLst>
              <a:ext uri="{FF2B5EF4-FFF2-40B4-BE49-F238E27FC236}">
                <a16:creationId xmlns:a16="http://schemas.microsoft.com/office/drawing/2014/main" id="{591C2347-0AE4-4827-A0BB-15C7D78BDFA0}"/>
              </a:ext>
            </a:extLst>
          </p:cNvPr>
          <p:cNvSpPr>
            <a:spLocks noGrp="1"/>
          </p:cNvSpPr>
          <p:nvPr>
            <p:ph type="chart" sz="quarter" idx="16"/>
          </p:nvPr>
        </p:nvSpPr>
        <p:spPr>
          <a:xfrm>
            <a:off x="746125" y="2020888"/>
            <a:ext cx="6264275" cy="3562350"/>
          </a:xfrm>
        </p:spPr>
        <p:txBody>
          <a:bodyPr bIns="1260000" anchor="ctr"/>
          <a:lstStyle>
            <a:lvl1pPr algn="ctr">
              <a:defRPr sz="1800" b="1"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2063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ext bloc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ángulo 12">
            <a:extLst>
              <a:ext uri="{FF2B5EF4-FFF2-40B4-BE49-F238E27FC236}">
                <a16:creationId xmlns:a16="http://schemas.microsoft.com/office/drawing/2014/main" id="{4EC101F5-9D0B-4D29-8F7C-3C55FAB9A77F}"/>
              </a:ext>
            </a:extLst>
          </p:cNvPr>
          <p:cNvSpPr/>
          <p:nvPr userDrawn="1"/>
        </p:nvSpPr>
        <p:spPr>
          <a:xfrm>
            <a:off x="0" y="1542355"/>
            <a:ext cx="12192000" cy="1476908"/>
          </a:xfrm>
          <a:prstGeom prst="rect">
            <a:avLst/>
          </a:prstGeom>
          <a:solidFill>
            <a:srgbClr val="8C9EAB">
              <a:alpha val="15000"/>
            </a:srgbClr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16" name="Rectángulo redondeado 112">
            <a:extLst>
              <a:ext uri="{FF2B5EF4-FFF2-40B4-BE49-F238E27FC236}">
                <a16:creationId xmlns:a16="http://schemas.microsoft.com/office/drawing/2014/main" id="{2309FD08-C0E7-4117-A02B-BFC86E786E58}"/>
              </a:ext>
            </a:extLst>
          </p:cNvPr>
          <p:cNvSpPr/>
          <p:nvPr userDrawn="1"/>
        </p:nvSpPr>
        <p:spPr>
          <a:xfrm flipH="1">
            <a:off x="6096000" y="1348923"/>
            <a:ext cx="5580378" cy="1863773"/>
          </a:xfrm>
          <a:prstGeom prst="rect">
            <a:avLst/>
          </a:prstGeom>
          <a:solidFill>
            <a:srgbClr val="D3553F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grpSp>
        <p:nvGrpSpPr>
          <p:cNvPr id="20" name="Grupo 19">
            <a:extLst>
              <a:ext uri="{FF2B5EF4-FFF2-40B4-BE49-F238E27FC236}">
                <a16:creationId xmlns:a16="http://schemas.microsoft.com/office/drawing/2014/main" id="{17DC9A3F-739E-4BB7-9BE4-8BC81A02F73C}"/>
              </a:ext>
            </a:extLst>
          </p:cNvPr>
          <p:cNvGrpSpPr/>
          <p:nvPr userDrawn="1"/>
        </p:nvGrpSpPr>
        <p:grpSpPr>
          <a:xfrm>
            <a:off x="5386437" y="1348923"/>
            <a:ext cx="1041631" cy="5388761"/>
            <a:chOff x="5385829" y="3721984"/>
            <a:chExt cx="1041631" cy="3046016"/>
          </a:xfrm>
        </p:grpSpPr>
        <p:sp>
          <p:nvSpPr>
            <p:cNvPr id="21" name="Rectángulo 20">
              <a:extLst>
                <a:ext uri="{FF2B5EF4-FFF2-40B4-BE49-F238E27FC236}">
                  <a16:creationId xmlns:a16="http://schemas.microsoft.com/office/drawing/2014/main" id="{81E9A4B6-B775-4B30-BE04-CA8ED3AE0B87}"/>
                </a:ext>
              </a:extLst>
            </p:cNvPr>
            <p:cNvSpPr/>
            <p:nvPr/>
          </p:nvSpPr>
          <p:spPr>
            <a:xfrm>
              <a:off x="5713633" y="3721984"/>
              <a:ext cx="713827" cy="3038759"/>
            </a:xfrm>
            <a:prstGeom prst="rect">
              <a:avLst/>
            </a:prstGeom>
            <a:solidFill>
              <a:schemeClr val="tx1">
                <a:alpha val="32000"/>
              </a:schemeClr>
            </a:solidFill>
            <a:ln w="9525">
              <a:noFill/>
            </a:ln>
            <a:effectLst>
              <a:softEdge rad="330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91440" rIns="91440" bIns="914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4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endParaRPr>
            </a:p>
          </p:txBody>
        </p:sp>
        <p:sp>
          <p:nvSpPr>
            <p:cNvPr id="22" name="Rectángulo 21">
              <a:extLst>
                <a:ext uri="{FF2B5EF4-FFF2-40B4-BE49-F238E27FC236}">
                  <a16:creationId xmlns:a16="http://schemas.microsoft.com/office/drawing/2014/main" id="{F6A0B200-0CC5-4D2A-8AAA-CD30D0FE4F39}"/>
                </a:ext>
              </a:extLst>
            </p:cNvPr>
            <p:cNvSpPr/>
            <p:nvPr/>
          </p:nvSpPr>
          <p:spPr>
            <a:xfrm>
              <a:off x="5385829" y="3729242"/>
              <a:ext cx="713827" cy="3038758"/>
            </a:xfrm>
            <a:prstGeom prst="rect">
              <a:avLst/>
            </a:prstGeom>
            <a:solidFill>
              <a:schemeClr val="bg1"/>
            </a:solidFill>
            <a:ln w="952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91440" rIns="91440" bIns="914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4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endParaRPr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C9A41411-D0D6-4945-9151-683D097F75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10" name="Marcador de texto 11">
            <a:extLst>
              <a:ext uri="{FF2B5EF4-FFF2-40B4-BE49-F238E27FC236}">
                <a16:creationId xmlns:a16="http://schemas.microsoft.com/office/drawing/2014/main" id="{E87E5760-A6CE-47C4-AD8C-D22944B0931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44336" y="757830"/>
            <a:ext cx="10440000" cy="381159"/>
          </a:xfrm>
        </p:spPr>
        <p:txBody>
          <a:bodyPr/>
          <a:lstStyle>
            <a:lvl1pPr>
              <a:defRPr sz="2200" b="0" cap="all" spc="300" baseline="0">
                <a:solidFill>
                  <a:srgbClr val="5A2259"/>
                </a:solidFill>
                <a:latin typeface="Franklin Gothic Medium" panose="020B0603020102020204" pitchFamily="34" charset="0"/>
              </a:defRPr>
            </a:lvl1pPr>
          </a:lstStyle>
          <a:p>
            <a:pPr lvl="0"/>
            <a:r>
              <a:rPr lang="en-US" noProof="0"/>
              <a:t>Subtitle of slide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F989FA77-B19D-465F-9297-6B15B31BA453}"/>
              </a:ext>
            </a:extLst>
          </p:cNvPr>
          <p:cNvSpPr/>
          <p:nvPr userDrawn="1"/>
        </p:nvSpPr>
        <p:spPr>
          <a:xfrm>
            <a:off x="348307" y="1453437"/>
            <a:ext cx="11447016" cy="1863773"/>
          </a:xfrm>
          <a:prstGeom prst="rect">
            <a:avLst/>
          </a:prstGeom>
          <a:noFill/>
          <a:ln w="12700" cap="flat" cmpd="sng" algn="ctr">
            <a:gradFill>
              <a:gsLst>
                <a:gs pos="27000">
                  <a:srgbClr val="43ABB6"/>
                </a:gs>
                <a:gs pos="52000">
                  <a:srgbClr val="D3553F"/>
                </a:gs>
              </a:gsLst>
              <a:lin ang="0" scaled="0"/>
            </a:gra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cxnSp>
        <p:nvCxnSpPr>
          <p:cNvPr id="24" name="Conector recto 23">
            <a:extLst>
              <a:ext uri="{FF2B5EF4-FFF2-40B4-BE49-F238E27FC236}">
                <a16:creationId xmlns:a16="http://schemas.microsoft.com/office/drawing/2014/main" id="{A749055D-D40F-4C57-95F4-8495AA571D9D}"/>
              </a:ext>
            </a:extLst>
          </p:cNvPr>
          <p:cNvCxnSpPr>
            <a:cxnSpLocks/>
          </p:cNvCxnSpPr>
          <p:nvPr userDrawn="1"/>
        </p:nvCxnSpPr>
        <p:spPr>
          <a:xfrm>
            <a:off x="852717" y="2859796"/>
            <a:ext cx="0" cy="883329"/>
          </a:xfrm>
          <a:prstGeom prst="line">
            <a:avLst/>
          </a:prstGeom>
          <a:ln w="12700">
            <a:solidFill>
              <a:schemeClr val="tx2"/>
            </a:solidFill>
            <a:prstDash val="dash"/>
            <a:headEnd w="lg" len="med"/>
            <a:tailEnd type="diamond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28">
            <a:extLst>
              <a:ext uri="{FF2B5EF4-FFF2-40B4-BE49-F238E27FC236}">
                <a16:creationId xmlns:a16="http://schemas.microsoft.com/office/drawing/2014/main" id="{D1DBE710-F316-4A46-A479-92F8C5EDBA6B}"/>
              </a:ext>
            </a:extLst>
          </p:cNvPr>
          <p:cNvCxnSpPr>
            <a:cxnSpLocks/>
          </p:cNvCxnSpPr>
          <p:nvPr userDrawn="1"/>
        </p:nvCxnSpPr>
        <p:spPr>
          <a:xfrm>
            <a:off x="6451060" y="2834396"/>
            <a:ext cx="0" cy="883329"/>
          </a:xfrm>
          <a:prstGeom prst="line">
            <a:avLst/>
          </a:prstGeom>
          <a:ln w="12700">
            <a:solidFill>
              <a:srgbClr val="D3553F"/>
            </a:solidFill>
            <a:prstDash val="dash"/>
            <a:headEnd w="lg" len="med"/>
            <a:tailEnd type="diamond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ángulo 24">
            <a:extLst>
              <a:ext uri="{FF2B5EF4-FFF2-40B4-BE49-F238E27FC236}">
                <a16:creationId xmlns:a16="http://schemas.microsoft.com/office/drawing/2014/main" id="{577DE68B-C390-463D-9DC7-110E49B1EF8B}"/>
              </a:ext>
            </a:extLst>
          </p:cNvPr>
          <p:cNvSpPr/>
          <p:nvPr userDrawn="1"/>
        </p:nvSpPr>
        <p:spPr>
          <a:xfrm>
            <a:off x="467709" y="1348923"/>
            <a:ext cx="5631947" cy="1863773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9A870F9B-D0DC-43A0-ABB3-AB968AB4D27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93346" y="3615536"/>
            <a:ext cx="4425133" cy="2484634"/>
          </a:xfrm>
        </p:spPr>
        <p:txBody>
          <a:bodyPr/>
          <a:lstStyle/>
          <a:p>
            <a:pPr lvl="0"/>
            <a:r>
              <a:rPr lang="en-US" noProof="0"/>
              <a:t>Haga clic para modificar los estilos de texto del patrón</a:t>
            </a:r>
          </a:p>
          <a:p>
            <a:pPr lvl="1"/>
            <a:r>
              <a:rPr lang="en-US" noProof="0"/>
              <a:t>Segundo nivel</a:t>
            </a:r>
          </a:p>
          <a:p>
            <a:pPr lvl="2"/>
            <a:r>
              <a:rPr lang="en-US" noProof="0"/>
              <a:t>Tercer nivel</a:t>
            </a:r>
          </a:p>
          <a:p>
            <a:pPr lvl="3"/>
            <a:r>
              <a:rPr lang="en-US" noProof="0"/>
              <a:t>Cuarto nivel</a:t>
            </a:r>
          </a:p>
          <a:p>
            <a:pPr lvl="4"/>
            <a:r>
              <a:rPr lang="en-US" noProof="0"/>
              <a:t>Quinto nivel</a:t>
            </a:r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0D8EE4D9-40DB-41E3-9FE9-6FF0D78AF03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691689" y="3615536"/>
            <a:ext cx="4425133" cy="2484634"/>
          </a:xfrm>
        </p:spPr>
        <p:txBody>
          <a:bodyPr/>
          <a:lstStyle/>
          <a:p>
            <a:pPr lvl="0"/>
            <a:r>
              <a:rPr lang="en-US" noProof="0" err="1"/>
              <a:t>Haga</a:t>
            </a:r>
            <a:r>
              <a:rPr lang="en-US" noProof="0"/>
              <a:t> </a:t>
            </a:r>
            <a:r>
              <a:rPr lang="en-US" noProof="0" err="1"/>
              <a:t>clic</a:t>
            </a:r>
            <a:r>
              <a:rPr lang="en-US" noProof="0"/>
              <a:t> para </a:t>
            </a:r>
            <a:r>
              <a:rPr lang="en-US" noProof="0" err="1"/>
              <a:t>modificar</a:t>
            </a:r>
            <a:r>
              <a:rPr lang="en-US" noProof="0"/>
              <a:t> los </a:t>
            </a:r>
            <a:r>
              <a:rPr lang="en-US" noProof="0" err="1"/>
              <a:t>estilos</a:t>
            </a:r>
            <a:r>
              <a:rPr lang="en-US" noProof="0"/>
              <a:t> de </a:t>
            </a:r>
            <a:r>
              <a:rPr lang="en-US" noProof="0" err="1"/>
              <a:t>texto</a:t>
            </a:r>
            <a:r>
              <a:rPr lang="en-US" noProof="0"/>
              <a:t> del </a:t>
            </a:r>
            <a:r>
              <a:rPr lang="en-US" noProof="0" err="1"/>
              <a:t>patrón</a:t>
            </a:r>
            <a:endParaRPr lang="en-US" noProof="0"/>
          </a:p>
          <a:p>
            <a:pPr lvl="1"/>
            <a:r>
              <a:rPr lang="en-US" noProof="0"/>
              <a:t>Segundo </a:t>
            </a:r>
            <a:r>
              <a:rPr lang="en-US" noProof="0" err="1"/>
              <a:t>nivel</a:t>
            </a:r>
            <a:endParaRPr lang="en-US" noProof="0"/>
          </a:p>
          <a:p>
            <a:pPr lvl="2"/>
            <a:r>
              <a:rPr lang="en-US" noProof="0" err="1"/>
              <a:t>Tercer</a:t>
            </a:r>
            <a:r>
              <a:rPr lang="en-US" noProof="0"/>
              <a:t> </a:t>
            </a:r>
            <a:r>
              <a:rPr lang="en-US" noProof="0" err="1"/>
              <a:t>nivel</a:t>
            </a:r>
            <a:endParaRPr lang="en-US" noProof="0"/>
          </a:p>
          <a:p>
            <a:pPr lvl="3"/>
            <a:r>
              <a:rPr lang="en-US" noProof="0"/>
              <a:t>Cuarto </a:t>
            </a:r>
            <a:r>
              <a:rPr lang="en-US" noProof="0" err="1"/>
              <a:t>nivel</a:t>
            </a:r>
            <a:endParaRPr lang="en-US" noProof="0"/>
          </a:p>
          <a:p>
            <a:pPr lvl="4"/>
            <a:r>
              <a:rPr lang="en-US" noProof="0"/>
              <a:t>Quinto </a:t>
            </a:r>
            <a:r>
              <a:rPr lang="en-US" noProof="0" err="1"/>
              <a:t>nivel</a:t>
            </a:r>
            <a:endParaRPr lang="en-US" noProof="0"/>
          </a:p>
        </p:txBody>
      </p:sp>
      <p:sp>
        <p:nvSpPr>
          <p:cNvPr id="32" name="Marcador de texto 31">
            <a:extLst>
              <a:ext uri="{FF2B5EF4-FFF2-40B4-BE49-F238E27FC236}">
                <a16:creationId xmlns:a16="http://schemas.microsoft.com/office/drawing/2014/main" id="{12096F7E-5977-4FBA-BA7D-C1E063EACDE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82103" y="1614579"/>
            <a:ext cx="4644000" cy="394910"/>
          </a:xfrm>
        </p:spPr>
        <p:txBody>
          <a:bodyPr anchor="ctr"/>
          <a:lstStyle>
            <a:lvl1pPr>
              <a:defRPr sz="2800" b="1">
                <a:solidFill>
                  <a:srgbClr val="FFFFFF"/>
                </a:solidFill>
                <a:latin typeface="Franklin Gothic Medium" panose="020B0603020102020204" pitchFamily="34" charset="0"/>
              </a:defRPr>
            </a:lvl1pPr>
          </a:lstStyle>
          <a:p>
            <a:pPr lvl="0"/>
            <a:r>
              <a:rPr lang="en-US" noProof="0"/>
              <a:t>Title</a:t>
            </a:r>
          </a:p>
        </p:txBody>
      </p:sp>
      <p:sp>
        <p:nvSpPr>
          <p:cNvPr id="34" name="Marcador de texto 33">
            <a:extLst>
              <a:ext uri="{FF2B5EF4-FFF2-40B4-BE49-F238E27FC236}">
                <a16:creationId xmlns:a16="http://schemas.microsoft.com/office/drawing/2014/main" id="{3A7B9A7A-18B8-4968-BA6B-C82CA0F5CDF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82103" y="2032961"/>
            <a:ext cx="4644000" cy="986302"/>
          </a:xfrm>
        </p:spPr>
        <p:txBody>
          <a:bodyPr/>
          <a:lstStyle>
            <a:lvl1pPr>
              <a:defRPr sz="1400" baseline="0">
                <a:solidFill>
                  <a:schemeClr val="bg1">
                    <a:alpha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Lorem ipsum dolor sit amet</a:t>
            </a:r>
          </a:p>
        </p:txBody>
      </p:sp>
      <p:sp>
        <p:nvSpPr>
          <p:cNvPr id="37" name="Marcador de texto 31">
            <a:extLst>
              <a:ext uri="{FF2B5EF4-FFF2-40B4-BE49-F238E27FC236}">
                <a16:creationId xmlns:a16="http://schemas.microsoft.com/office/drawing/2014/main" id="{9551043E-38D0-497E-8ACD-F227943B8ED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447963" y="1621924"/>
            <a:ext cx="4644000" cy="394910"/>
          </a:xfrm>
        </p:spPr>
        <p:txBody>
          <a:bodyPr anchor="ctr"/>
          <a:lstStyle>
            <a:lvl1pPr>
              <a:defRPr sz="2800" b="1">
                <a:solidFill>
                  <a:srgbClr val="FFFFFF"/>
                </a:solidFill>
                <a:latin typeface="Franklin Gothic Medium" panose="020B0603020102020204" pitchFamily="34" charset="0"/>
              </a:defRPr>
            </a:lvl1pPr>
          </a:lstStyle>
          <a:p>
            <a:pPr lvl="0"/>
            <a:r>
              <a:rPr lang="en-US" noProof="0"/>
              <a:t>Title</a:t>
            </a:r>
          </a:p>
        </p:txBody>
      </p:sp>
      <p:sp>
        <p:nvSpPr>
          <p:cNvPr id="38" name="Marcador de texto 33">
            <a:extLst>
              <a:ext uri="{FF2B5EF4-FFF2-40B4-BE49-F238E27FC236}">
                <a16:creationId xmlns:a16="http://schemas.microsoft.com/office/drawing/2014/main" id="{DCC3E33E-CD51-4D68-AC6D-45EE4329382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447963" y="2040306"/>
            <a:ext cx="4644000" cy="986302"/>
          </a:xfrm>
        </p:spPr>
        <p:txBody>
          <a:bodyPr/>
          <a:lstStyle>
            <a:lvl1pPr>
              <a:defRPr sz="1400" baseline="0">
                <a:solidFill>
                  <a:schemeClr val="bg1">
                    <a:alpha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Lorem ipsum dolor sit amet</a:t>
            </a:r>
          </a:p>
        </p:txBody>
      </p:sp>
    </p:spTree>
    <p:extLst>
      <p:ext uri="{BB962C8B-B14F-4D97-AF65-F5344CB8AC3E}">
        <p14:creationId xmlns:p14="http://schemas.microsoft.com/office/powerpoint/2010/main" val="13666087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infor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ángulo 18">
            <a:extLst>
              <a:ext uri="{FF2B5EF4-FFF2-40B4-BE49-F238E27FC236}">
                <a16:creationId xmlns:a16="http://schemas.microsoft.com/office/drawing/2014/main" id="{99DF4E13-A196-4A1F-982F-A79E11E60F28}"/>
              </a:ext>
            </a:extLst>
          </p:cNvPr>
          <p:cNvSpPr/>
          <p:nvPr userDrawn="1"/>
        </p:nvSpPr>
        <p:spPr>
          <a:xfrm>
            <a:off x="0" y="2257623"/>
            <a:ext cx="12192000" cy="3392740"/>
          </a:xfrm>
          <a:prstGeom prst="rect">
            <a:avLst/>
          </a:prstGeom>
          <a:solidFill>
            <a:srgbClr val="D3553F">
              <a:alpha val="10000"/>
            </a:srgbClr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F03D36B0-D8D7-4719-A74B-706B315234CA}"/>
              </a:ext>
            </a:extLst>
          </p:cNvPr>
          <p:cNvSpPr/>
          <p:nvPr userDrawn="1"/>
        </p:nvSpPr>
        <p:spPr>
          <a:xfrm>
            <a:off x="2883635" y="1833800"/>
            <a:ext cx="6607561" cy="1702587"/>
          </a:xfrm>
          <a:prstGeom prst="rect">
            <a:avLst/>
          </a:prstGeom>
          <a:solidFill>
            <a:schemeClr val="tx1">
              <a:alpha val="31000"/>
            </a:schemeClr>
          </a:solidFill>
          <a:ln>
            <a:noFill/>
          </a:ln>
          <a:effectLst>
            <a:softEdge rad="2032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100" normalizeH="0" baseline="0" noProof="0">
              <a:ln>
                <a:noFill/>
              </a:ln>
              <a:solidFill>
                <a:srgbClr val="C5CED5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B613C63C-FDC8-46A5-9FB2-C9505D609D48}"/>
              </a:ext>
            </a:extLst>
          </p:cNvPr>
          <p:cNvSpPr/>
          <p:nvPr userDrawn="1"/>
        </p:nvSpPr>
        <p:spPr>
          <a:xfrm>
            <a:off x="2747610" y="1833799"/>
            <a:ext cx="6567115" cy="1702588"/>
          </a:xfrm>
          <a:prstGeom prst="rect">
            <a:avLst/>
          </a:prstGeom>
          <a:noFill/>
          <a:ln w="12700">
            <a:solidFill>
              <a:srgbClr val="43ABB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100" normalizeH="0" baseline="0" noProof="0">
              <a:ln>
                <a:noFill/>
              </a:ln>
              <a:solidFill>
                <a:srgbClr val="C5CED5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05BFB397-0A46-4C7C-A573-9FE7441CDA01}"/>
              </a:ext>
            </a:extLst>
          </p:cNvPr>
          <p:cNvSpPr/>
          <p:nvPr userDrawn="1"/>
        </p:nvSpPr>
        <p:spPr>
          <a:xfrm>
            <a:off x="2877267" y="1833798"/>
            <a:ext cx="6437465" cy="1702589"/>
          </a:xfrm>
          <a:prstGeom prst="rect">
            <a:avLst/>
          </a:prstGeom>
          <a:solidFill>
            <a:srgbClr val="43ABB6"/>
          </a:solidFill>
          <a:ln>
            <a:noFill/>
          </a:ln>
          <a:effectLst>
            <a:outerShdw blurRad="114300" dist="38100" dir="360000" algn="tl" rotWithShape="0">
              <a:prstClr val="black">
                <a:alpha val="13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endParaRPr lang="en-GB" sz="1400" spc="100">
              <a:solidFill>
                <a:srgbClr val="FFFFFF">
                  <a:alpha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9A41411-D0D6-4945-9151-683D097F75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10" name="Marcador de texto 11">
            <a:extLst>
              <a:ext uri="{FF2B5EF4-FFF2-40B4-BE49-F238E27FC236}">
                <a16:creationId xmlns:a16="http://schemas.microsoft.com/office/drawing/2014/main" id="{E87E5760-A6CE-47C4-AD8C-D22944B0931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44336" y="757830"/>
            <a:ext cx="10440000" cy="381159"/>
          </a:xfrm>
        </p:spPr>
        <p:txBody>
          <a:bodyPr/>
          <a:lstStyle>
            <a:lvl1pPr>
              <a:defRPr sz="2200" b="0" cap="all" spc="300" baseline="0">
                <a:solidFill>
                  <a:srgbClr val="5A2259"/>
                </a:solidFill>
                <a:latin typeface="Franklin Gothic Medium" panose="020B0603020102020204" pitchFamily="34" charset="0"/>
              </a:defRPr>
            </a:lvl1pPr>
          </a:lstStyle>
          <a:p>
            <a:pPr lvl="0"/>
            <a:r>
              <a:rPr lang="en-US" noProof="0"/>
              <a:t>Subtitle of slide</a:t>
            </a:r>
          </a:p>
        </p:txBody>
      </p:sp>
      <p:sp>
        <p:nvSpPr>
          <p:cNvPr id="32" name="Marcador de texto 31">
            <a:extLst>
              <a:ext uri="{FF2B5EF4-FFF2-40B4-BE49-F238E27FC236}">
                <a16:creationId xmlns:a16="http://schemas.microsoft.com/office/drawing/2014/main" id="{12096F7E-5977-4FBA-BA7D-C1E063EACDE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031851" y="1956340"/>
            <a:ext cx="6128297" cy="720000"/>
          </a:xfrm>
        </p:spPr>
        <p:txBody>
          <a:bodyPr anchor="b"/>
          <a:lstStyle>
            <a:lvl1pPr algn="ctr">
              <a:defRPr sz="2800" b="1" cap="all" baseline="0">
                <a:solidFill>
                  <a:srgbClr val="FFFFFF"/>
                </a:solidFill>
                <a:latin typeface="Franklin Gothic Medium" panose="020B0603020102020204" pitchFamily="34" charset="0"/>
              </a:defRPr>
            </a:lvl1pPr>
          </a:lstStyle>
          <a:p>
            <a:pPr lvl="0"/>
            <a:r>
              <a:rPr lang="en-US" noProof="0"/>
              <a:t>Title</a:t>
            </a:r>
          </a:p>
        </p:txBody>
      </p:sp>
      <p:sp>
        <p:nvSpPr>
          <p:cNvPr id="34" name="Marcador de texto 33">
            <a:extLst>
              <a:ext uri="{FF2B5EF4-FFF2-40B4-BE49-F238E27FC236}">
                <a16:creationId xmlns:a16="http://schemas.microsoft.com/office/drawing/2014/main" id="{3A7B9A7A-18B8-4968-BA6B-C82CA0F5CDF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031851" y="2714279"/>
            <a:ext cx="6128297" cy="720000"/>
          </a:xfrm>
        </p:spPr>
        <p:txBody>
          <a:bodyPr/>
          <a:lstStyle>
            <a:lvl1pPr algn="ctr">
              <a:defRPr sz="1800" baseline="0">
                <a:solidFill>
                  <a:schemeClr val="bg1">
                    <a:alpha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Lorem ipsum dolor sit </a:t>
            </a:r>
            <a:r>
              <a:rPr lang="en-US" noProof="0" err="1"/>
              <a:t>amet</a:t>
            </a:r>
            <a:endParaRPr lang="en-US" noProof="0"/>
          </a:p>
        </p:txBody>
      </p:sp>
      <p:cxnSp>
        <p:nvCxnSpPr>
          <p:cNvPr id="30" name="Conector recto 29">
            <a:extLst>
              <a:ext uri="{FF2B5EF4-FFF2-40B4-BE49-F238E27FC236}">
                <a16:creationId xmlns:a16="http://schemas.microsoft.com/office/drawing/2014/main" id="{54609F7D-AEC1-45B7-854E-FBF4BBA488C1}"/>
              </a:ext>
            </a:extLst>
          </p:cNvPr>
          <p:cNvCxnSpPr>
            <a:cxnSpLocks/>
          </p:cNvCxnSpPr>
          <p:nvPr userDrawn="1"/>
        </p:nvCxnSpPr>
        <p:spPr>
          <a:xfrm>
            <a:off x="3034126" y="3536387"/>
            <a:ext cx="0" cy="445894"/>
          </a:xfrm>
          <a:prstGeom prst="line">
            <a:avLst/>
          </a:prstGeom>
          <a:ln w="12700" cap="rnd">
            <a:solidFill>
              <a:srgbClr val="D3553F"/>
            </a:solidFill>
            <a:prstDash val="dash"/>
            <a:tailEnd type="diamond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867734D-077E-4843-BFC9-1D1FFC02599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202440" y="3875487"/>
            <a:ext cx="5957706" cy="1600438"/>
          </a:xfrm>
        </p:spPr>
        <p:txBody>
          <a:bodyPr/>
          <a:lstStyle>
            <a:lvl1pPr>
              <a:defRPr sz="1400" b="1">
                <a:solidFill>
                  <a:srgbClr val="D3553F"/>
                </a:solidFill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364594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424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6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026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005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104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499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467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oleObject" Target="../embeddings/oleObject2.bin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ags" Target="../tags/tag3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tags" Target="../tags/tag2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2.png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8/12/25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749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 hidden="1"/>
          <p:cNvGraphicFramePr>
            <a:graphicFrameLocks noChangeAspect="1"/>
          </p:cNvGraphicFramePr>
          <p:nvPr>
            <p:custDataLst>
              <p:tags r:id="rId11"/>
            </p:custDataLst>
          </p:nvPr>
        </p:nvGraphicFramePr>
        <p:xfrm>
          <a:off x="1956" y="1591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3" imgW="360" imgH="360" progId="TCLayout.ActiveDocument.1">
                  <p:embed/>
                </p:oleObj>
              </mc:Choice>
              <mc:Fallback>
                <p:oleObj name="think-cell Slide" r:id="rId13" imgW="360" imgH="360" progId="TCLayout.ActiveDocument.1">
                  <p:embed/>
                  <p:pic>
                    <p:nvPicPr>
                      <p:cNvPr id="9" name="Object 8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6" y="1591"/>
                        <a:ext cx="1953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>
            <a:extLst>
              <a:ext uri="{FF2B5EF4-FFF2-40B4-BE49-F238E27FC236}">
                <a16:creationId xmlns:a16="http://schemas.microsoft.com/office/drawing/2014/main" id="{EBDE826D-6E69-4E2C-9278-C90B59C88619}"/>
              </a:ext>
            </a:extLst>
          </p:cNvPr>
          <p:cNvSpPr/>
          <p:nvPr userDrawn="1">
            <p:custDataLst>
              <p:tags r:id="rId1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rgbClr val="5A2259"/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/>
            <a:endParaRPr lang="en-US" sz="2400" b="1" i="0" baseline="0" err="1">
              <a:solidFill>
                <a:srgbClr val="000000"/>
              </a:solidFill>
              <a:latin typeface="Franklin Gothic Medium" panose="020B0603020102020204" pitchFamily="34" charset="0"/>
              <a:ea typeface="+mj-ea"/>
              <a:cs typeface="Arial" pitchFamily="34" charset="0"/>
              <a:sym typeface="Franklin Gothic Medium" panose="020B0603020102020204" pitchFamily="34" charset="0"/>
            </a:endParaRPr>
          </a:p>
        </p:txBody>
      </p:sp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44336" y="480075"/>
            <a:ext cx="9360000" cy="30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62709" y="1508125"/>
            <a:ext cx="11068539" cy="459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11396786" y="6483356"/>
            <a:ext cx="234463" cy="133350"/>
          </a:xfrm>
          <a:prstGeom prst="rect">
            <a:avLst/>
          </a:prstGeom>
        </p:spPr>
        <p:txBody>
          <a:bodyPr vert="horz" wrap="none" lIns="0" tIns="0" rIns="0" bIns="0" rtlCol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314D992F-7007-473D-9CAC-8B17A67E3C5E}" type="slidenum">
              <a:rPr lang="en-US" sz="900" smtClean="0">
                <a:solidFill>
                  <a:srgbClr val="5A2259"/>
                </a:solidFill>
              </a:rPr>
              <a:pPr>
                <a:defRPr/>
              </a:pPr>
              <a:t>‹#›</a:t>
            </a:fld>
            <a:endParaRPr lang="en-US" sz="900">
              <a:solidFill>
                <a:srgbClr val="5A2259"/>
              </a:solidFill>
            </a:endParaRPr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08D76A75-1154-4ECC-8C0B-DCF50CEE654F}"/>
              </a:ext>
            </a:extLst>
          </p:cNvPr>
          <p:cNvSpPr/>
          <p:nvPr userDrawn="1"/>
        </p:nvSpPr>
        <p:spPr>
          <a:xfrm>
            <a:off x="0" y="497001"/>
            <a:ext cx="243730" cy="540000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100000">
                <a:schemeClr val="accent6"/>
              </a:gs>
            </a:gsLst>
            <a:lin ang="5400000" scaled="1"/>
            <a:tileRect/>
          </a:gra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err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1FE64F5C-7B9C-4791-970E-61569465B98C}"/>
              </a:ext>
            </a:extLst>
          </p:cNvPr>
          <p:cNvSpPr/>
          <p:nvPr userDrawn="1"/>
        </p:nvSpPr>
        <p:spPr>
          <a:xfrm>
            <a:off x="0" y="6768000"/>
            <a:ext cx="12192000" cy="90000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accent6"/>
              </a:gs>
            </a:gsLst>
            <a:lin ang="0" scaled="0"/>
          </a:gra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err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24" name="Picture 2">
            <a:extLst>
              <a:ext uri="{FF2B5EF4-FFF2-40B4-BE49-F238E27FC236}">
                <a16:creationId xmlns:a16="http://schemas.microsoft.com/office/drawing/2014/main" id="{8C9F09AB-38FF-4F16-BDAD-DC3FB40BBDB0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rcRect/>
          <a:stretch/>
        </p:blipFill>
        <p:spPr>
          <a:xfrm>
            <a:off x="10234863" y="-19547"/>
            <a:ext cx="1796716" cy="898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5897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600" b="0" kern="1200" cap="all" spc="300" baseline="0">
          <a:solidFill>
            <a:srgbClr val="8C9EAB"/>
          </a:solidFill>
          <a:latin typeface="Franklin Gothic Medium"/>
          <a:ea typeface="+mj-ea"/>
          <a:cs typeface="Franklin Gothic Medium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9pPr>
    </p:titleStyle>
    <p:bodyStyle>
      <a:lvl1pPr marL="0" indent="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defRPr sz="1200" b="0" kern="1200" spc="100" baseline="0">
          <a:solidFill>
            <a:srgbClr val="4C5B68"/>
          </a:solidFill>
          <a:latin typeface="+mn-lt"/>
          <a:ea typeface="+mn-ea"/>
          <a:cs typeface="+mn-cs"/>
        </a:defRPr>
      </a:lvl1pPr>
      <a:lvl2pPr marL="274638" indent="-274638" algn="l" rtl="0" eaLnBrk="1" fontAlgn="base" hangingPunct="1">
        <a:spcBef>
          <a:spcPct val="20000"/>
        </a:spcBef>
        <a:spcAft>
          <a:spcPct val="0"/>
        </a:spcAft>
        <a:buClr>
          <a:srgbClr val="5A2259"/>
        </a:buClr>
        <a:buFont typeface="Wingdings" panose="05000000000000000000" pitchFamily="2" charset="2"/>
        <a:buChar char="§"/>
        <a:tabLst/>
        <a:defRPr sz="1600" kern="1200">
          <a:solidFill>
            <a:srgbClr val="5A2259"/>
          </a:solidFill>
          <a:latin typeface="Franklin Gothic Medium" panose="020B0603020102020204" pitchFamily="34" charset="0"/>
          <a:ea typeface="+mn-ea"/>
          <a:cs typeface="+mn-cs"/>
        </a:defRPr>
      </a:lvl2pPr>
      <a:lvl3pPr marL="274638" indent="-274638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tabLst/>
        <a:defRPr sz="1600" kern="1200">
          <a:solidFill>
            <a:srgbClr val="43ABB6"/>
          </a:solidFill>
          <a:latin typeface="Franklin Gothic Medium" panose="020B0603020102020204" pitchFamily="34" charset="0"/>
          <a:ea typeface="+mn-ea"/>
          <a:cs typeface="+mn-cs"/>
        </a:defRPr>
      </a:lvl3pPr>
      <a:lvl4pPr marL="274638" indent="-265113" algn="l" rtl="0" eaLnBrk="1" fontAlgn="base" hangingPunct="1">
        <a:spcBef>
          <a:spcPct val="20000"/>
        </a:spcBef>
        <a:spcAft>
          <a:spcPct val="0"/>
        </a:spcAft>
        <a:buClr>
          <a:srgbClr val="E93F47"/>
        </a:buClr>
        <a:buFont typeface="Wingdings" panose="05000000000000000000" pitchFamily="2" charset="2"/>
        <a:buChar char="§"/>
        <a:tabLst/>
        <a:defRPr sz="1600" kern="1200">
          <a:solidFill>
            <a:srgbClr val="D3553F"/>
          </a:solidFill>
          <a:latin typeface="Franklin Gothic Medium" panose="020B0603020102020204" pitchFamily="34" charset="0"/>
          <a:ea typeface="+mn-ea"/>
          <a:cs typeface="+mn-cs"/>
        </a:defRPr>
      </a:lvl4pPr>
      <a:lvl5pPr marL="274638" indent="-265113" algn="l" rtl="0" eaLnBrk="1" fontAlgn="base" hangingPunct="1">
        <a:spcBef>
          <a:spcPct val="20000"/>
        </a:spcBef>
        <a:spcAft>
          <a:spcPct val="0"/>
        </a:spcAft>
        <a:buClr>
          <a:srgbClr val="8C9EAB"/>
        </a:buClr>
        <a:buFont typeface="Wingdings" panose="05000000000000000000" pitchFamily="2" charset="2"/>
        <a:buChar char="§"/>
        <a:tabLst/>
        <a:defRPr sz="1600" kern="1200">
          <a:solidFill>
            <a:srgbClr val="8C9EAB"/>
          </a:solidFill>
          <a:latin typeface="Franklin Gothic Medium" panose="020B06030201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31EB6F8-FD10-4D43-B430-24AF1F8B3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4607" y="1885081"/>
            <a:ext cx="10515600" cy="1325563"/>
          </a:xfrm>
        </p:spPr>
        <p:txBody>
          <a:bodyPr>
            <a:normAutofit/>
          </a:bodyPr>
          <a:lstStyle/>
          <a:p>
            <a:r>
              <a:rPr lang="en-US" sz="2200" cap="all" spc="300" dirty="0">
                <a:solidFill>
                  <a:schemeClr val="accent1">
                    <a:lumMod val="75000"/>
                  </a:schemeClr>
                </a:solidFill>
                <a:latin typeface="Franklin Gothic Medium" panose="020B0603020102020204" pitchFamily="34" charset="0"/>
                <a:ea typeface="+mn-ea"/>
                <a:cs typeface="+mn-cs"/>
              </a:rPr>
              <a:t>Instructions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B840625-91EF-4291-B8C2-BA6D4CAC7168}"/>
              </a:ext>
            </a:extLst>
          </p:cNvPr>
          <p:cNvSpPr txBox="1"/>
          <p:nvPr/>
        </p:nvSpPr>
        <p:spPr>
          <a:xfrm>
            <a:off x="744607" y="3008781"/>
            <a:ext cx="9257471" cy="138499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91440" rIns="91440" bIns="9144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spcAft>
                <a:spcPts val="600"/>
              </a:spcAft>
              <a:buFont typeface="Arial"/>
              <a:buChar char="•"/>
            </a:pPr>
            <a:r>
              <a:rPr lang="en-US" dirty="0">
                <a:solidFill>
                  <a:srgbClr val="000000"/>
                </a:solidFill>
                <a:latin typeface="Arial"/>
                <a:cs typeface="Arial"/>
              </a:rPr>
              <a:t>Please fill out the template deck as completely as possible. Note that some information may not be known or applicable for your application; complete all relevant sections.</a:t>
            </a:r>
            <a:endParaRPr lang="en-US" dirty="0"/>
          </a:p>
          <a:p>
            <a:pPr marL="285750" indent="-285750">
              <a:spcAft>
                <a:spcPts val="600"/>
              </a:spcAft>
              <a:buFont typeface="Arial"/>
              <a:buChar char="•"/>
            </a:pPr>
            <a:r>
              <a:rPr lang="en-US" dirty="0">
                <a:solidFill>
                  <a:srgbClr val="000000"/>
                </a:solidFill>
                <a:latin typeface="Arial"/>
                <a:cs typeface="Arial"/>
              </a:rPr>
              <a:t>Limit to no more </a:t>
            </a:r>
            <a:r>
              <a:rPr lang="en-US">
                <a:solidFill>
                  <a:srgbClr val="000000"/>
                </a:solidFill>
                <a:latin typeface="Arial"/>
                <a:cs typeface="Arial"/>
              </a:rPr>
              <a:t>than 5 </a:t>
            </a:r>
            <a:r>
              <a:rPr lang="en-US" dirty="0">
                <a:solidFill>
                  <a:srgbClr val="000000"/>
                </a:solidFill>
                <a:latin typeface="Arial"/>
                <a:cs typeface="Arial"/>
              </a:rPr>
              <a:t>slides excluding </a:t>
            </a:r>
            <a:r>
              <a:rPr lang="en-US" dirty="0">
                <a:latin typeface="Arial"/>
                <a:cs typeface="Arial"/>
              </a:rPr>
              <a:t>the title and instructions slide.</a:t>
            </a:r>
          </a:p>
          <a:p>
            <a:pPr marL="285750" indent="-285750">
              <a:buFont typeface="Arial"/>
              <a:buChar char="•"/>
            </a:pPr>
            <a:endParaRPr lang="en-US" sz="1400" dirty="0">
              <a:solidFill>
                <a:srgbClr val="000000"/>
              </a:solidFill>
              <a:cs typeface="Arial"/>
            </a:endParaRPr>
          </a:p>
        </p:txBody>
      </p:sp>
      <p:pic>
        <p:nvPicPr>
          <p:cNvPr id="6" name="Picture 5" descr="A logo for a company&#10;&#10;AI-generated content may be incorrect.">
            <a:extLst>
              <a:ext uri="{FF2B5EF4-FFF2-40B4-BE49-F238E27FC236}">
                <a16:creationId xmlns:a16="http://schemas.microsoft.com/office/drawing/2014/main" id="{E5D5C7FD-7808-4CD4-3753-804D1868BB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2835" y="5111996"/>
            <a:ext cx="2599165" cy="1746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6265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31EB6F8-FD10-4D43-B430-24AF1F8B3D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39153" y="1151860"/>
            <a:ext cx="9513693" cy="2387600"/>
          </a:xfrm>
        </p:spPr>
        <p:txBody>
          <a:bodyPr>
            <a:normAutofit/>
          </a:bodyPr>
          <a:lstStyle/>
          <a:p>
            <a:pPr marR="261620" algn="l">
              <a:spcBef>
                <a:spcPts val="1000"/>
              </a:spcBef>
            </a:pPr>
            <a:r>
              <a:rPr lang="en-US" sz="2200" cap="all" spc="300" dirty="0">
                <a:solidFill>
                  <a:schemeClr val="accent1">
                    <a:lumMod val="75000"/>
                  </a:schemeClr>
                </a:solidFill>
                <a:latin typeface="Franklin Gothic Medium" panose="020B0603020102020204" pitchFamily="34" charset="0"/>
                <a:ea typeface="+mn-ea"/>
                <a:cs typeface="+mn-cs"/>
              </a:rPr>
              <a:t>Call for Proposals: Evaluation of New TB Diagnostics and Testing Strategies – FEND-TB.</a:t>
            </a:r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24ED1520-328A-488E-AE4D-76029A37B8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9153" y="3895060"/>
            <a:ext cx="9144000" cy="221613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285750" indent="-285750" algn="l">
              <a:lnSpc>
                <a:spcPts val="1760"/>
              </a:lnSpc>
              <a:spcBef>
                <a:spcPts val="0"/>
              </a:spcBef>
              <a:spcAft>
                <a:spcPts val="600"/>
              </a:spcAft>
              <a:buFont typeface="Arial"/>
              <a:buChar char="•"/>
            </a:pPr>
            <a:r>
              <a:rPr lang="en-US" sz="1800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Company Name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>
              <a:lnSpc>
                <a:spcPts val="1760"/>
              </a:lnSpc>
              <a:spcBef>
                <a:spcPts val="0"/>
              </a:spcBef>
              <a:spcAft>
                <a:spcPts val="600"/>
              </a:spcAft>
              <a:buFont typeface="Arial"/>
              <a:buChar char="•"/>
            </a:pPr>
            <a:r>
              <a:rPr lang="en-US" sz="1800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Company Location</a:t>
            </a:r>
          </a:p>
          <a:p>
            <a:pPr marL="285750" indent="-285750" algn="l">
              <a:lnSpc>
                <a:spcPts val="1760"/>
              </a:lnSpc>
              <a:spcBef>
                <a:spcPts val="0"/>
              </a:spcBef>
              <a:spcAft>
                <a:spcPts val="600"/>
              </a:spcAft>
              <a:buFont typeface="Arial"/>
              <a:buChar char="•"/>
            </a:pPr>
            <a:r>
              <a:rPr lang="en-GB" sz="1800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Incorporation Status</a:t>
            </a:r>
          </a:p>
          <a:p>
            <a:pPr marL="285750" indent="-285750" algn="l">
              <a:lnSpc>
                <a:spcPts val="1760"/>
              </a:lnSpc>
              <a:spcBef>
                <a:spcPts val="0"/>
              </a:spcBef>
              <a:spcAft>
                <a:spcPts val="600"/>
              </a:spcAft>
              <a:buFont typeface="Arial"/>
              <a:buChar char="•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Contact Person and Information</a:t>
            </a:r>
          </a:p>
          <a:p>
            <a:pPr marL="285750" indent="-285750" algn="l">
              <a:lnSpc>
                <a:spcPts val="1760"/>
              </a:lnSpc>
              <a:spcBef>
                <a:spcPts val="0"/>
              </a:spcBef>
              <a:spcAft>
                <a:spcPts val="600"/>
              </a:spcAft>
              <a:buFont typeface="Arial"/>
              <a:buChar char="•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Date</a:t>
            </a:r>
          </a:p>
          <a:p>
            <a:endParaRPr lang="en-US" dirty="0">
              <a:cs typeface="Calibri"/>
            </a:endParaRPr>
          </a:p>
        </p:txBody>
      </p:sp>
      <p:pic>
        <p:nvPicPr>
          <p:cNvPr id="4" name="Picture 3" descr="A logo for a company&#10;&#10;AI-generated content may be incorrect.">
            <a:extLst>
              <a:ext uri="{FF2B5EF4-FFF2-40B4-BE49-F238E27FC236}">
                <a16:creationId xmlns:a16="http://schemas.microsoft.com/office/drawing/2014/main" id="{EAA1F88F-1808-6D8B-DEE3-10BF2AB290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2835" y="5111996"/>
            <a:ext cx="2599165" cy="1746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934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C1A8CA-C803-FDFC-BBAB-B0873F667C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810E837-3FEC-BEA4-501D-F3EC40E00F8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27725" y="2235834"/>
            <a:ext cx="10440000" cy="39195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PRODUCT INFORMATION</a:t>
            </a:r>
          </a:p>
          <a:p>
            <a:pPr marL="0" indent="0">
              <a:buNone/>
            </a:pPr>
            <a:endParaRPr lang="en-US" dirty="0"/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Specify the intended use case (e.g., triage, confirmatory diagnosis, treatment monitoring)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Indicate target analytes, including any resistance markers, and specify sample type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Describe current stage of development and key barriers to product launch (e.g., regulatory status, anticipated market entry date)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Outline any envisioned study design (e.g., research question(s))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5" name="Picture 4" descr="A logo for a company&#10;&#10;AI-generated content may be incorrect.">
            <a:extLst>
              <a:ext uri="{FF2B5EF4-FFF2-40B4-BE49-F238E27FC236}">
                <a16:creationId xmlns:a16="http://schemas.microsoft.com/office/drawing/2014/main" id="{89BC9E48-6CA4-C884-0638-76E9B8D566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2835" y="5111996"/>
            <a:ext cx="2599165" cy="1746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58690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FF7BAA-B644-EC9B-C54E-2B57FA137C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A915FE5-8CC0-E3F3-8306-EC6CA011D6B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27725" y="2058034"/>
            <a:ext cx="10440000" cy="39195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TECHNOLOGY</a:t>
            </a:r>
          </a:p>
          <a:p>
            <a:pPr marL="0" indent="0">
              <a:buNone/>
            </a:pPr>
            <a:endParaRPr lang="en-US" sz="2000" dirty="0"/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cap="none" spc="0" dirty="0">
                <a:solidFill>
                  <a:prstClr val="black"/>
                </a:solidFill>
                <a:latin typeface="Arial"/>
                <a:cs typeface="Arial"/>
              </a:rPr>
              <a:t>A graphic describing the technology and its process flow from sample to decision. </a:t>
            </a:r>
          </a:p>
          <a:p>
            <a:pPr marL="742950" lvl="1" indent="-2857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cap="none" spc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Sample preparation, processing and integration into the technology.</a:t>
            </a:r>
          </a:p>
          <a:p>
            <a:pPr marL="742950" lvl="1" indent="-2857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cap="none" spc="0" dirty="0">
                <a:solidFill>
                  <a:schemeClr val="tx1"/>
                </a:solidFill>
                <a:latin typeface="Arial"/>
                <a:cs typeface="Arial"/>
              </a:rPr>
              <a:t>Time to results from (e.g. time from sample processing to detection)</a:t>
            </a:r>
            <a:endParaRPr lang="en-US" sz="2000" cap="none" spc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Photo of the technology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cap="none" spc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Usability considerations (e.g., operating, connectivity, power, training)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Provide IFU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cap="none" spc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Provide example of </a:t>
            </a:r>
            <a:r>
              <a:rPr lang="en-US" sz="2000" cap="none" spc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readout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dirty="0"/>
          </a:p>
        </p:txBody>
      </p:sp>
      <p:pic>
        <p:nvPicPr>
          <p:cNvPr id="5" name="Picture 4" descr="A logo for a company&#10;&#10;AI-generated content may be incorrect.">
            <a:extLst>
              <a:ext uri="{FF2B5EF4-FFF2-40B4-BE49-F238E27FC236}">
                <a16:creationId xmlns:a16="http://schemas.microsoft.com/office/drawing/2014/main" id="{96A41BF3-6E67-5441-A895-113ED42810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2835" y="5111996"/>
            <a:ext cx="2599165" cy="1746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7976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A30D83-39D7-E8A8-DDA2-929D3B8649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D2EDDE7-66B0-C4A4-B35F-DFB4EB02159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27725" y="2070734"/>
            <a:ext cx="10440000" cy="39195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DATA (if available)</a:t>
            </a:r>
          </a:p>
          <a:p>
            <a:pPr marL="0" indent="0">
              <a:buNone/>
            </a:pPr>
            <a:endParaRPr lang="en-US" dirty="0"/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800" cap="none" spc="0" dirty="0">
                <a:solidFill>
                  <a:prstClr val="black"/>
                </a:solidFill>
                <a:latin typeface="Arial"/>
                <a:cs typeface="Arial"/>
              </a:rPr>
              <a:t>Analytical data (e.g. limit of detection)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800" cap="none" spc="0" dirty="0">
                <a:solidFill>
                  <a:prstClr val="black"/>
                </a:solidFill>
                <a:latin typeface="Arial"/>
                <a:cs typeface="Arial"/>
              </a:rPr>
              <a:t>Clinical data (e.g., population previously tested)</a:t>
            </a:r>
          </a:p>
        </p:txBody>
      </p:sp>
      <p:pic>
        <p:nvPicPr>
          <p:cNvPr id="5" name="Picture 4" descr="A logo for a company&#10;&#10;AI-generated content may be incorrect.">
            <a:extLst>
              <a:ext uri="{FF2B5EF4-FFF2-40B4-BE49-F238E27FC236}">
                <a16:creationId xmlns:a16="http://schemas.microsoft.com/office/drawing/2014/main" id="{94A0EED7-FC9B-6EDA-1EB2-45CF5E162A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2835" y="5111996"/>
            <a:ext cx="2599165" cy="1746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936710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zoMydtSgFos7l78lxWpi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*FIND template*">
  <a:themeElements>
    <a:clrScheme name="*FIND template*">
      <a:dk1>
        <a:srgbClr val="000000"/>
      </a:dk1>
      <a:lt1>
        <a:srgbClr val="FFFFFF"/>
      </a:lt1>
      <a:dk2>
        <a:srgbClr val="43ABB6"/>
      </a:dk2>
      <a:lt2>
        <a:srgbClr val="8C9EAB"/>
      </a:lt2>
      <a:accent1>
        <a:srgbClr val="5A2259"/>
      </a:accent1>
      <a:accent2>
        <a:srgbClr val="43ABB6"/>
      </a:accent2>
      <a:accent3>
        <a:srgbClr val="D3553F"/>
      </a:accent3>
      <a:accent4>
        <a:srgbClr val="8C9EAB"/>
      </a:accent4>
      <a:accent5>
        <a:srgbClr val="B785B7"/>
      </a:accent5>
      <a:accent6>
        <a:srgbClr val="4C5B68"/>
      </a:accent6>
      <a:hlink>
        <a:srgbClr val="8B518B"/>
      </a:hlink>
      <a:folHlink>
        <a:srgbClr val="B785B7"/>
      </a:folHlink>
    </a:clrScheme>
    <a:fontScheme name="Standard 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5A2259"/>
        </a:solidFill>
        <a:ln w="9525">
          <a:noFill/>
        </a:ln>
        <a:effectLst/>
      </a:spPr>
      <a:bodyPr rot="0" spcFirstLastPara="0" vertOverflow="overflow" horzOverflow="overflow" vert="horz" wrap="square" lIns="91440" tIns="91440" rIns="91440" bIns="9144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400" dirty="0" err="1" smtClean="0">
            <a:solidFill>
              <a:srgbClr val="000000"/>
            </a:solidFill>
            <a:latin typeface="Arial" pitchFamily="34" charset="0"/>
            <a:cs typeface="Arial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rgbClr val="7F7F7F"/>
          </a:solidFill>
          <a:tailEnd type="none" w="lg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tIns="91440" bIns="91440" rtlCol="0">
        <a:spAutoFit/>
      </a:bodyPr>
      <a:lstStyle>
        <a:defPPr>
          <a:defRPr sz="1400"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FIND 2017 - 07-2017">
        <a:dk1>
          <a:srgbClr val="000000"/>
        </a:dk1>
        <a:lt1>
          <a:srgbClr val="FFFFFF"/>
        </a:lt1>
        <a:dk2>
          <a:srgbClr val="43ABB6"/>
        </a:dk2>
        <a:lt2>
          <a:srgbClr val="8C9EAB"/>
        </a:lt2>
        <a:accent1>
          <a:srgbClr val="EEF1F2"/>
        </a:accent1>
        <a:accent2>
          <a:srgbClr val="D3F4F7"/>
        </a:accent2>
        <a:accent3>
          <a:srgbClr val="C5CED5"/>
        </a:accent3>
        <a:accent4>
          <a:srgbClr val="4C5B68"/>
        </a:accent4>
        <a:accent5>
          <a:srgbClr val="B785B7"/>
        </a:accent5>
        <a:accent6>
          <a:srgbClr val="5A2259"/>
        </a:accent6>
        <a:hlink>
          <a:srgbClr val="8B518B"/>
        </a:hlink>
        <a:folHlink>
          <a:srgbClr val="B785B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custClrLst>
    <a:custClr name="Teal">
      <a:srgbClr val="43ABB6"/>
    </a:custClr>
    <a:custClr name="White">
      <a:srgbClr val="FFFFFF"/>
    </a:custClr>
    <a:custClr name="Black">
      <a:srgbClr val="000000"/>
    </a:custClr>
    <a:custClr name="Light Teal">
      <a:srgbClr val="D3F4F7"/>
    </a:custClr>
    <a:custClr name="Medium Teal">
      <a:srgbClr val="8ED5DC"/>
    </a:custClr>
    <a:custClr name="Dark Teal">
      <a:srgbClr val="307C84"/>
    </a:custClr>
    <a:custClr name="Light Gray">
      <a:srgbClr val="EEF1F2"/>
    </a:custClr>
    <a:custClr name="Medium Gray">
      <a:srgbClr val="C5CED5"/>
    </a:custClr>
    <a:custClr name="Gray">
      <a:srgbClr val="8C9EAB"/>
    </a:custClr>
    <a:custClr name="Dark Gray">
      <a:srgbClr val="4C5B68"/>
    </a:custClr>
    <a:custClr name="Light Purple">
      <a:srgbClr val="F2D6F2"/>
    </a:custClr>
    <a:custClr name="Medium Purple">
      <a:srgbClr val="B785B7"/>
    </a:custClr>
    <a:custClr name="Purple">
      <a:srgbClr val="8B518B"/>
    </a:custClr>
    <a:custClr name="Dark Purple">
      <a:srgbClr val="5A2259"/>
    </a:custClr>
    <a:custClr name="Light Orange">
      <a:srgbClr val="FFE6AF"/>
    </a:custClr>
    <a:custClr name="Medium Orange">
      <a:srgbClr val="FDC569"/>
    </a:custClr>
    <a:custClr name="Orange">
      <a:srgbClr val="F79646"/>
    </a:custClr>
    <a:custClr name="Dark Orange">
      <a:srgbClr val="D3553F"/>
    </a:custClr>
    <a:custClr name="Light Green">
      <a:srgbClr val="DEEFCD"/>
    </a:custClr>
    <a:custClr name="Medium Green">
      <a:srgbClr val="A3C87E"/>
    </a:custClr>
    <a:custClr name="Green">
      <a:srgbClr val="669735"/>
    </a:custClr>
    <a:custClr name="Dark Green">
      <a:srgbClr val="3B680E"/>
    </a:custClr>
    <a:custClr name="Light Blue">
      <a:srgbClr val="D8E7F8"/>
    </a:custClr>
    <a:custClr name="Medium Blue">
      <a:srgbClr val="95BADF"/>
    </a:custClr>
    <a:custClr name="Blue">
      <a:srgbClr val="4580BB"/>
    </a:custClr>
    <a:custClr name="Dark Blue">
      <a:srgbClr val="2F5E8D"/>
    </a:custClr>
    <a:custClr name="Light Brown">
      <a:srgbClr val="F0DCC8"/>
    </a:custClr>
    <a:custClr name="Medium Brown">
      <a:srgbClr val="C89D72"/>
    </a:custClr>
    <a:custClr name="Brown">
      <a:srgbClr val="8F6235"/>
    </a:custClr>
    <a:custClr name="Dark Brown">
      <a:srgbClr val="5F3913"/>
    </a:custClr>
    <a:custClr name="Accent Yellow">
      <a:srgbClr val="FEEC00"/>
    </a:custClr>
    <a:custClr name="Accent Orange">
      <a:srgbClr val="DC6E00"/>
    </a:custClr>
    <a:custClr name="Accent Bright Red">
      <a:srgbClr val="FF0000"/>
    </a:custClr>
    <a:custClr name="Accent Red">
      <a:srgbClr val="C41300"/>
    </a:custClr>
    <a:custClr name="Accent Green">
      <a:srgbClr val="06C245"/>
    </a:custClr>
    <a:custClr name="Accent Blue">
      <a:srgbClr val="008FC8"/>
    </a:custClr>
    <a:custClr name="Accent Violet">
      <a:srgbClr val="CC0099"/>
    </a:custClr>
  </a:custClrLst>
  <a:extLst>
    <a:ext uri="{05A4C25C-085E-4340-85A3-A5531E510DB2}">
      <thm15:themeFamily xmlns:thm15="http://schemas.microsoft.com/office/thememl/2012/main" name="blank.potx" id="{AB4EB1FF-5992-4542-87C8-4624D2AD5E3A}" vid="{86B8886F-6CF6-40DE-BCD3-1A25D72C45F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5a1bbd72-f46e-43f3-8f72-2623deb0c047">
      <UserInfo>
        <DisplayName>Ranga Sampath;#1281;#Amy Wong;#66;#Cecilia Ferreyra;#28;#Jeremie Piton;#153;#Laura Mazzola;#587;#Peter Dailey</DisplayName>
        <AccountId>197</AccountId>
        <AccountType/>
      </UserInfo>
    </SharedWithUsers>
    <MediaLengthInSeconds xmlns="5a1bbd72-f46e-43f3-8f72-2623deb0c047" xsi:nil="true"/>
    <TaxCatchAll xmlns="10c4dcad-8d39-4939-b489-2456ead71196" xsi:nil="true"/>
    <lcf76f155ced4ddcb4097134ff3c332f xmlns="5a1bbd72-f46e-43f3-8f72-2623deb0c047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6E9EF62B87021448D745F43C4B11C16" ma:contentTypeVersion="22" ma:contentTypeDescription="Create a new document." ma:contentTypeScope="" ma:versionID="c4f4c75b41a74be3bc7eadaa1e08eaa0">
  <xsd:schema xmlns:xsd="http://www.w3.org/2001/XMLSchema" xmlns:xs="http://www.w3.org/2001/XMLSchema" xmlns:p="http://schemas.microsoft.com/office/2006/metadata/properties" xmlns:ns2="5a1bbd72-f46e-43f3-8f72-2623deb0c047" xmlns:ns3="10c4dcad-8d39-4939-b489-2456ead71196" targetNamespace="http://schemas.microsoft.com/office/2006/metadata/properties" ma:root="true" ma:fieldsID="19aeccfb4ad5f60af311e43ed47fa701" ns2:_="" ns3:_="">
    <xsd:import namespace="5a1bbd72-f46e-43f3-8f72-2623deb0c047"/>
    <xsd:import namespace="10c4dcad-8d39-4939-b489-2456ead7119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Details" minOccurs="0"/>
                <xsd:element ref="ns2:MediaServiceOCR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1bbd72-f46e-43f3-8f72-2623deb0c04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list="UserInfo" ma:SearchPeopleOnly="false" ma:internalName="SharedWithUsers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891e9d6-a12c-4c86-87cb-8721f0ea6f4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c4dcad-8d39-4939-b489-2456ead71196" elementFormDefault="qualified">
    <xsd:import namespace="http://schemas.microsoft.com/office/2006/documentManagement/types"/>
    <xsd:import namespace="http://schemas.microsoft.com/office/infopath/2007/PartnerControls"/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6b0a597-f2ee-4da4-9caf-9ff717947869}" ma:internalName="TaxCatchAll" ma:showField="CatchAllData" ma:web="10c4dcad-8d39-4939-b489-2456ead7119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E8B4AA4-03AE-449D-8F34-081FD4222CD2}">
  <ds:schemaRefs>
    <ds:schemaRef ds:uri="5a1bbd72-f46e-43f3-8f72-2623deb0c047"/>
    <ds:schemaRef ds:uri="http://purl.org/dc/elements/1.1/"/>
    <ds:schemaRef ds:uri="http://www.w3.org/XML/1998/namespace"/>
    <ds:schemaRef ds:uri="10c4dcad-8d39-4939-b489-2456ead71196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BD9848C-054F-4E29-B4AE-50EC62AECFB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3728E38-2054-479A-BB9F-2E41EA2D92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1bbd72-f46e-43f3-8f72-2623deb0c047"/>
    <ds:schemaRef ds:uri="10c4dcad-8d39-4939-b489-2456ead7119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8277b9de-ec8d-46a4-9b63-4b30e2b6c9a1}" enabled="0" method="" siteId="{8277b9de-ec8d-46a4-9b63-4b30e2b6c9a1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3035</TotalTime>
  <Words>237</Words>
  <Application>Microsoft Macintosh PowerPoint</Application>
  <PresentationFormat>Widescreen</PresentationFormat>
  <Paragraphs>28</Paragraphs>
  <Slides>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5" baseType="lpstr">
      <vt:lpstr>Arial</vt:lpstr>
      <vt:lpstr>Calibri</vt:lpstr>
      <vt:lpstr>Calibri Light</vt:lpstr>
      <vt:lpstr>Franklin Gothic Book</vt:lpstr>
      <vt:lpstr>Franklin Gothic Medium</vt:lpstr>
      <vt:lpstr>Trebuchet MS</vt:lpstr>
      <vt:lpstr>Wingdings</vt:lpstr>
      <vt:lpstr>Office Theme</vt:lpstr>
      <vt:lpstr>*FIND template*</vt:lpstr>
      <vt:lpstr>think-cell Slide</vt:lpstr>
      <vt:lpstr>Instructions</vt:lpstr>
      <vt:lpstr>Call for Proposals: Evaluation of New TB Diagnostics and Testing Strategies – FEND-TB.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Natalie Jotikasthira</dc:creator>
  <cp:lastModifiedBy>Alix Boisson-Walsh</cp:lastModifiedBy>
  <cp:revision>6</cp:revision>
  <dcterms:created xsi:type="dcterms:W3CDTF">2021-06-16T15:00:09Z</dcterms:created>
  <dcterms:modified xsi:type="dcterms:W3CDTF">2025-08-12T18:00:12Z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0x01010096E9EF62B87021448D745F43C4B11C16</vt:lpwstr>
  </property>
  <property fmtid="{D5CDD505-2E9C-101B-9397-08002B2CF9AE}" pid="3" name="Order">
    <vt:r8>20807700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ComplianceAssetId">
    <vt:lpwstr/>
  </property>
  <property fmtid="{D5CDD505-2E9C-101B-9397-08002B2CF9AE}" pid="7" name="TemplateUrl">
    <vt:lpwstr/>
  </property>
  <property fmtid="{D5CDD505-2E9C-101B-9397-08002B2CF9AE}" pid="8" name="_ExtendedDescription">
    <vt:lpwstr/>
  </property>
  <property fmtid="{D5CDD505-2E9C-101B-9397-08002B2CF9AE}" pid="9" name="MediaServiceImageTags">
    <vt:lpwstr/>
  </property>
  <property fmtid="{D5CDD505-2E9C-101B-9397-08002B2CF9AE}" pid="10" name="_AdHocReviewCycleID">
    <vt:i4>-1627529259</vt:i4>
  </property>
  <property fmtid="{D5CDD505-2E9C-101B-9397-08002B2CF9AE}" pid="11" name="_NewReviewCycle">
    <vt:lpwstr/>
  </property>
  <property fmtid="{D5CDD505-2E9C-101B-9397-08002B2CF9AE}" pid="12" name="_EmailSubject">
    <vt:lpwstr>PP Presentation Tempalte - FEND 2 </vt:lpwstr>
  </property>
  <property fmtid="{D5CDD505-2E9C-101B-9397-08002B2CF9AE}" pid="13" name="_AuthorEmail">
    <vt:lpwstr>borkman@musc.edu</vt:lpwstr>
  </property>
  <property fmtid="{D5CDD505-2E9C-101B-9397-08002B2CF9AE}" pid="14" name="_AuthorEmailDisplayName">
    <vt:lpwstr>Borkman, April L.</vt:lpwstr>
  </property>
</Properties>
</file>